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3"/>
  </p:notesMasterIdLst>
  <p:sldIdLst>
    <p:sldId id="404" r:id="rId2"/>
    <p:sldId id="374" r:id="rId3"/>
    <p:sldId id="346" r:id="rId4"/>
    <p:sldId id="341" r:id="rId5"/>
    <p:sldId id="358" r:id="rId6"/>
    <p:sldId id="384" r:id="rId7"/>
    <p:sldId id="378" r:id="rId8"/>
    <p:sldId id="379" r:id="rId9"/>
    <p:sldId id="381" r:id="rId10"/>
    <p:sldId id="380" r:id="rId11"/>
    <p:sldId id="394" r:id="rId12"/>
    <p:sldId id="363" r:id="rId13"/>
    <p:sldId id="349" r:id="rId14"/>
    <p:sldId id="382" r:id="rId15"/>
    <p:sldId id="383" r:id="rId16"/>
    <p:sldId id="387" r:id="rId17"/>
    <p:sldId id="388" r:id="rId18"/>
    <p:sldId id="389" r:id="rId19"/>
    <p:sldId id="390" r:id="rId20"/>
    <p:sldId id="392" r:id="rId21"/>
    <p:sldId id="393" r:id="rId22"/>
    <p:sldId id="386" r:id="rId23"/>
    <p:sldId id="370" r:id="rId24"/>
    <p:sldId id="395" r:id="rId25"/>
    <p:sldId id="396" r:id="rId26"/>
    <p:sldId id="398" r:id="rId27"/>
    <p:sldId id="399" r:id="rId28"/>
    <p:sldId id="400" r:id="rId29"/>
    <p:sldId id="401" r:id="rId30"/>
    <p:sldId id="403" r:id="rId31"/>
    <p:sldId id="301"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sz="2400" kern="1200">
        <a:solidFill>
          <a:srgbClr val="0000FF"/>
        </a:solidFill>
        <a:latin typeface="Times New Roman" pitchFamily="18" charset="0"/>
        <a:ea typeface="+mn-ea"/>
        <a:cs typeface="+mn-cs"/>
      </a:defRPr>
    </a:lvl1pPr>
    <a:lvl2pPr marL="457200" algn="l" rtl="0" fontAlgn="base">
      <a:spcBef>
        <a:spcPct val="0"/>
      </a:spcBef>
      <a:spcAft>
        <a:spcPct val="0"/>
      </a:spcAft>
      <a:defRPr sz="2400" kern="1200">
        <a:solidFill>
          <a:srgbClr val="0000FF"/>
        </a:solidFill>
        <a:latin typeface="Times New Roman" pitchFamily="18" charset="0"/>
        <a:ea typeface="+mn-ea"/>
        <a:cs typeface="+mn-cs"/>
      </a:defRPr>
    </a:lvl2pPr>
    <a:lvl3pPr marL="914400" algn="l" rtl="0" fontAlgn="base">
      <a:spcBef>
        <a:spcPct val="0"/>
      </a:spcBef>
      <a:spcAft>
        <a:spcPct val="0"/>
      </a:spcAft>
      <a:defRPr sz="2400" kern="1200">
        <a:solidFill>
          <a:srgbClr val="0000FF"/>
        </a:solidFill>
        <a:latin typeface="Times New Roman" pitchFamily="18" charset="0"/>
        <a:ea typeface="+mn-ea"/>
        <a:cs typeface="+mn-cs"/>
      </a:defRPr>
    </a:lvl3pPr>
    <a:lvl4pPr marL="1371600" algn="l" rtl="0" fontAlgn="base">
      <a:spcBef>
        <a:spcPct val="0"/>
      </a:spcBef>
      <a:spcAft>
        <a:spcPct val="0"/>
      </a:spcAft>
      <a:defRPr sz="2400" kern="1200">
        <a:solidFill>
          <a:srgbClr val="0000FF"/>
        </a:solidFill>
        <a:latin typeface="Times New Roman" pitchFamily="18" charset="0"/>
        <a:ea typeface="+mn-ea"/>
        <a:cs typeface="+mn-cs"/>
      </a:defRPr>
    </a:lvl4pPr>
    <a:lvl5pPr marL="1828800" algn="l" rtl="0" fontAlgn="base">
      <a:spcBef>
        <a:spcPct val="0"/>
      </a:spcBef>
      <a:spcAft>
        <a:spcPct val="0"/>
      </a:spcAft>
      <a:defRPr sz="2400" kern="1200">
        <a:solidFill>
          <a:srgbClr val="0000FF"/>
        </a:solidFill>
        <a:latin typeface="Times New Roman" pitchFamily="18" charset="0"/>
        <a:ea typeface="+mn-ea"/>
        <a:cs typeface="+mn-cs"/>
      </a:defRPr>
    </a:lvl5pPr>
    <a:lvl6pPr marL="2286000" algn="l" defTabSz="914400" rtl="0" eaLnBrk="1" latinLnBrk="0" hangingPunct="1">
      <a:defRPr sz="2400" kern="1200">
        <a:solidFill>
          <a:srgbClr val="0000FF"/>
        </a:solidFill>
        <a:latin typeface="Times New Roman" pitchFamily="18" charset="0"/>
        <a:ea typeface="+mn-ea"/>
        <a:cs typeface="+mn-cs"/>
      </a:defRPr>
    </a:lvl6pPr>
    <a:lvl7pPr marL="2743200" algn="l" defTabSz="914400" rtl="0" eaLnBrk="1" latinLnBrk="0" hangingPunct="1">
      <a:defRPr sz="2400" kern="1200">
        <a:solidFill>
          <a:srgbClr val="0000FF"/>
        </a:solidFill>
        <a:latin typeface="Times New Roman" pitchFamily="18" charset="0"/>
        <a:ea typeface="+mn-ea"/>
        <a:cs typeface="+mn-cs"/>
      </a:defRPr>
    </a:lvl7pPr>
    <a:lvl8pPr marL="3200400" algn="l" defTabSz="914400" rtl="0" eaLnBrk="1" latinLnBrk="0" hangingPunct="1">
      <a:defRPr sz="2400" kern="1200">
        <a:solidFill>
          <a:srgbClr val="0000FF"/>
        </a:solidFill>
        <a:latin typeface="Times New Roman" pitchFamily="18" charset="0"/>
        <a:ea typeface="+mn-ea"/>
        <a:cs typeface="+mn-cs"/>
      </a:defRPr>
    </a:lvl8pPr>
    <a:lvl9pPr marL="3657600" algn="l" defTabSz="914400" rtl="0" eaLnBrk="1" latinLnBrk="0" hangingPunct="1">
      <a:defRPr sz="2400" kern="1200">
        <a:solidFill>
          <a:srgbClr val="0000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FF"/>
    <a:srgbClr val="FF0000"/>
    <a:srgbClr val="B4E4EA"/>
    <a:srgbClr val="F2ACED"/>
    <a:srgbClr val="FF99FF"/>
    <a:srgbClr val="EDB1E2"/>
    <a:srgbClr val="0099CC"/>
    <a:srgbClr val="AAF4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514" autoAdjust="0"/>
    <p:restoredTop sz="95782" autoAdjust="0"/>
  </p:normalViewPr>
  <p:slideViewPr>
    <p:cSldViewPr snapToObjects="1">
      <p:cViewPr>
        <p:scale>
          <a:sx n="66" d="100"/>
          <a:sy n="66" d="100"/>
        </p:scale>
        <p:origin x="-762"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5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535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35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5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535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B6E42651-1638-4678-BAAD-83BA6D50CB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EC3271D7-9FAD-419E-85AE-6090E17CBAE8}" type="slidenum">
              <a:rPr lang="en-US" smtClean="0"/>
              <a:pPr/>
              <a:t>7</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2E13923A-62FC-4BB9-807A-CF64BCD3E400}" type="slidenum">
              <a:rPr lang="en-US" smtClean="0"/>
              <a:pPr/>
              <a:t>8</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726D18BC-AF0E-4302-A31C-0DB5BDCE809C}" type="slidenum">
              <a:rPr lang="en-US" smtClean="0"/>
              <a:pPr/>
              <a:t>9</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F1E78873-2083-4763-8218-09CAF2C2E6CE}" type="slidenum">
              <a:rPr lang="en-US" smtClean="0"/>
              <a:pPr/>
              <a:t>10</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B04B6A19-61E2-49FC-8949-2F58EEA371DB}" type="slidenum">
              <a:rPr lang="en-US" smtClean="0"/>
              <a:pPr/>
              <a:t>20</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995046EF-8E5C-4DFB-9B9E-9E8764C3F1E3}" type="slidenum">
              <a:rPr lang="en-US" smtClean="0"/>
              <a:pPr/>
              <a:t>21</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BF5010D3-B30B-44AF-B84F-11CF097671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9ECFA7-1CDB-4F14-8E00-0AEDE29915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CECDB-C7A7-48F7-A655-2BE0D93DBC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CE713EE-1B02-4C53-ADE6-8D299053A35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609C1A49-F59B-4665-A55A-8C772E7947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DD65971E-22F9-43FE-B007-D0211EDBEF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E0A85FE4-D8EA-4D19-95BB-156EE7550D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5E1A8B-AF7C-44A0-95F7-4D93C276CF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EE0CF8-488D-46AF-B019-FFFE4298C4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0F1D95-1C67-45DD-91B9-44AF67F980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CD229-2CCF-40C9-9BD8-245C09E0D5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0E6FCD6B-0000-4777-8C6D-2821A14FEE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949B-56C1-4CBA-8AA4-C7E14EC3D5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2" r:id="rId2"/>
    <p:sldLayoutId id="2147483721" r:id="rId3"/>
    <p:sldLayoutId id="2147483713" r:id="rId4"/>
    <p:sldLayoutId id="2147483714" r:id="rId5"/>
    <p:sldLayoutId id="2147483715" r:id="rId6"/>
    <p:sldLayoutId id="2147483716" r:id="rId7"/>
    <p:sldLayoutId id="2147483717" r:id="rId8"/>
    <p:sldLayoutId id="2147483722" r:id="rId9"/>
    <p:sldLayoutId id="2147483718" r:id="rId10"/>
    <p:sldLayoutId id="2147483719" r:id="rId11"/>
    <p:sldLayoutId id="2147483723"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D77C01"/>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D77C01"/>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D77C01"/>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D77C01"/>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D77C01"/>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D77C01"/>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D77C01"/>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D77C01"/>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D77C01"/>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D77C01"/>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vietbao.vn/Xa-hoi/Ha-Noi-mo-cong-Dac-Chin-chong-vo-de-bao-song-Hong/10783637/157/"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audio" Target="file:///D:\Chi%20Oanh\50%20BAI%20HAT%20THIEU%20NHI%20VN\Khi%20toc%20thay%20bac%20trang.mp3" TargetMode="Externa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1.xml"/><Relationship Id="rId5" Type="http://schemas.openxmlformats.org/officeDocument/2006/relationships/image" Target="../media/image37.gif"/><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audio" Target="../media/audio4.wav"/></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audio" Target="../media/audio4.wav"/></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audio" Target="../media/audio4.wav"/></Relationships>
</file>

<file path=ppt/slides/_rels/slide31.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12.xml"/><Relationship Id="rId7" Type="http://schemas.openxmlformats.org/officeDocument/2006/relationships/oleObject" Target="../embeddings/oleObject1.bin"/><Relationship Id="rId2" Type="http://schemas.openxmlformats.org/officeDocument/2006/relationships/audio" Target="file:///D:\Chi%20Oanh\50%20BAI%20HAT%20THIEU%20NHI%20VN\Khi%20toc%20thay%20bac%20trang.mp3" TargetMode="External"/><Relationship Id="rId1" Type="http://schemas.openxmlformats.org/officeDocument/2006/relationships/vmlDrawing" Target="../drawings/vmlDrawing1.vml"/><Relationship Id="rId6" Type="http://schemas.openxmlformats.org/officeDocument/2006/relationships/image" Target="../media/image41.gif"/><Relationship Id="rId5" Type="http://schemas.openxmlformats.org/officeDocument/2006/relationships/image" Target="../media/image40.jpeg"/><Relationship Id="rId4" Type="http://schemas.openxmlformats.org/officeDocument/2006/relationships/audio" Target="../media/audio5.wav"/><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8.gi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8.gif"/><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Địa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12 –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12</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a:t>
            </a: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Đồng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bằng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Bắc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Bộ</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4770" name="Group 2"/>
          <p:cNvGrpSpPr>
            <a:grpSpLocks/>
          </p:cNvGrpSpPr>
          <p:nvPr/>
        </p:nvGrpSpPr>
        <p:grpSpPr bwMode="auto">
          <a:xfrm>
            <a:off x="1588" y="3160713"/>
            <a:ext cx="9144000" cy="1676400"/>
            <a:chOff x="144" y="720"/>
            <a:chExt cx="4944" cy="2160"/>
          </a:xfrm>
        </p:grpSpPr>
        <p:sp>
          <p:nvSpPr>
            <p:cNvPr id="14345" name="AutoShape 3" descr="Picture3"/>
            <p:cNvSpPr>
              <a:spLocks noChangeArrowheads="1"/>
            </p:cNvSpPr>
            <p:nvPr/>
          </p:nvSpPr>
          <p:spPr bwMode="auto">
            <a:xfrm>
              <a:off x="144" y="720"/>
              <a:ext cx="4944" cy="2160"/>
            </a:xfrm>
            <a:prstGeom prst="octagon">
              <a:avLst>
                <a:gd name="adj" fmla="val 29287"/>
              </a:avLst>
            </a:prstGeom>
            <a:blipFill dpi="0" rotWithShape="1">
              <a:blip r:embed="rId4"/>
              <a:srcRect/>
              <a:stretch>
                <a:fillRect/>
              </a:stretch>
            </a:blipFill>
            <a:ln w="57150" cmpd="thickThin">
              <a:solidFill>
                <a:srgbClr val="FF99CC"/>
              </a:solidFill>
              <a:miter lim="800000"/>
              <a:headEnd/>
              <a:tailEnd/>
            </a:ln>
            <a:effectLst/>
          </p:spPr>
          <p:txBody>
            <a:bodyPr wrap="none" anchor="ctr"/>
            <a:lstStyle/>
            <a:p>
              <a:endParaRPr lang="en-US"/>
            </a:p>
          </p:txBody>
        </p:sp>
        <p:sp>
          <p:nvSpPr>
            <p:cNvPr id="14346" name="Text Box 4"/>
            <p:cNvSpPr txBox="1">
              <a:spLocks noChangeArrowheads="1"/>
            </p:cNvSpPr>
            <p:nvPr/>
          </p:nvSpPr>
          <p:spPr bwMode="auto">
            <a:xfrm>
              <a:off x="672" y="814"/>
              <a:ext cx="3888" cy="1375"/>
            </a:xfrm>
            <a:prstGeom prst="rect">
              <a:avLst/>
            </a:prstGeom>
            <a:noFill/>
            <a:ln w="9525">
              <a:noFill/>
              <a:miter lim="800000"/>
              <a:headEnd/>
              <a:tailEnd/>
            </a:ln>
            <a:effectLst/>
          </p:spPr>
          <p:txBody>
            <a:bodyPr>
              <a:spAutoFit/>
            </a:bodyPr>
            <a:lstStyle/>
            <a:p>
              <a:pPr algn="just"/>
              <a:r>
                <a:rPr lang="en-US" sz="3200" b="1">
                  <a:solidFill>
                    <a:srgbClr val="000099"/>
                  </a:solidFill>
                  <a:latin typeface="Arial" charset="0"/>
                </a:rPr>
                <a:t>	Địa hình đồng bằng tương đối bằng phẳng.</a:t>
              </a:r>
              <a:endParaRPr lang="en-US" sz="3200" b="1">
                <a:solidFill>
                  <a:schemeClr val="tx1"/>
                </a:solidFill>
                <a:latin typeface="Arial" charset="0"/>
              </a:endParaRPr>
            </a:p>
          </p:txBody>
        </p:sp>
      </p:grpSp>
      <p:sp>
        <p:nvSpPr>
          <p:cNvPr id="14339" name="AutoShape 5" descr="s"/>
          <p:cNvSpPr>
            <a:spLocks noChangeArrowheads="1"/>
          </p:cNvSpPr>
          <p:nvPr/>
        </p:nvSpPr>
        <p:spPr bwMode="auto">
          <a:xfrm>
            <a:off x="39688" y="11113"/>
            <a:ext cx="6477000" cy="762000"/>
          </a:xfrm>
          <a:prstGeom prst="roundRect">
            <a:avLst>
              <a:gd name="adj" fmla="val 16667"/>
            </a:avLst>
          </a:prstGeom>
          <a:blipFill dpi="0" rotWithShape="1">
            <a:blip r:embed="rId5"/>
            <a:srcRect/>
            <a:stretch>
              <a:fillRect/>
            </a:stretch>
          </a:blipFill>
          <a:ln w="57150" cmpd="thinThick">
            <a:solidFill>
              <a:srgbClr val="FF99CC"/>
            </a:solidFill>
            <a:round/>
            <a:headEnd/>
            <a:tailEnd/>
          </a:ln>
          <a:effectLst/>
        </p:spPr>
        <p:txBody>
          <a:bodyPr wrap="none" anchor="ctr"/>
          <a:lstStyle/>
          <a:p>
            <a:pPr algn="ctr"/>
            <a:r>
              <a:rPr lang="en-US" sz="3600" b="1">
                <a:solidFill>
                  <a:schemeClr val="tx1"/>
                </a:solidFill>
                <a:latin typeface="Arial" charset="0"/>
              </a:rPr>
              <a:t>1. Đồng bằng lớn ở miền Bắc</a:t>
            </a:r>
          </a:p>
        </p:txBody>
      </p:sp>
      <p:grpSp>
        <p:nvGrpSpPr>
          <p:cNvPr id="544774" name="Group 6"/>
          <p:cNvGrpSpPr>
            <a:grpSpLocks/>
          </p:cNvGrpSpPr>
          <p:nvPr/>
        </p:nvGrpSpPr>
        <p:grpSpPr bwMode="auto">
          <a:xfrm>
            <a:off x="193675" y="1700213"/>
            <a:ext cx="8458200" cy="1306512"/>
            <a:chOff x="144" y="1968"/>
            <a:chExt cx="5328" cy="2304"/>
          </a:xfrm>
        </p:grpSpPr>
        <p:sp>
          <p:nvSpPr>
            <p:cNvPr id="14343" name="AutoShape 7" descr="Picture3"/>
            <p:cNvSpPr>
              <a:spLocks noChangeArrowheads="1"/>
            </p:cNvSpPr>
            <p:nvPr/>
          </p:nvSpPr>
          <p:spPr bwMode="auto">
            <a:xfrm>
              <a:off x="144" y="1968"/>
              <a:ext cx="5328" cy="2304"/>
            </a:xfrm>
            <a:prstGeom prst="octagon">
              <a:avLst>
                <a:gd name="adj" fmla="val 29287"/>
              </a:avLst>
            </a:prstGeom>
            <a:blipFill dpi="0" rotWithShape="1">
              <a:blip r:embed="rId4"/>
              <a:srcRect/>
              <a:stretch>
                <a:fillRect/>
              </a:stretch>
            </a:blipFill>
            <a:ln w="57150" cmpd="thickThin">
              <a:solidFill>
                <a:srgbClr val="FF99CC"/>
              </a:solidFill>
              <a:miter lim="800000"/>
              <a:headEnd/>
              <a:tailEnd/>
            </a:ln>
            <a:effectLst/>
          </p:spPr>
          <p:txBody>
            <a:bodyPr wrap="none" anchor="ctr"/>
            <a:lstStyle/>
            <a:p>
              <a:endParaRPr lang="en-US"/>
            </a:p>
          </p:txBody>
        </p:sp>
        <p:sp>
          <p:nvSpPr>
            <p:cNvPr id="14344" name="Text Box 8"/>
            <p:cNvSpPr txBox="1">
              <a:spLocks noChangeArrowheads="1"/>
            </p:cNvSpPr>
            <p:nvPr/>
          </p:nvSpPr>
          <p:spPr bwMode="auto">
            <a:xfrm>
              <a:off x="720" y="2105"/>
              <a:ext cx="4176" cy="1881"/>
            </a:xfrm>
            <a:prstGeom prst="rect">
              <a:avLst/>
            </a:prstGeom>
            <a:noFill/>
            <a:ln w="9525">
              <a:noFill/>
              <a:miter lim="800000"/>
              <a:headEnd/>
              <a:tailEnd/>
            </a:ln>
            <a:effectLst/>
          </p:spPr>
          <p:txBody>
            <a:bodyPr>
              <a:spAutoFit/>
            </a:bodyPr>
            <a:lstStyle/>
            <a:p>
              <a:pPr algn="just">
                <a:spcBef>
                  <a:spcPct val="50000"/>
                </a:spcBef>
              </a:pPr>
              <a:r>
                <a:rPr lang="en-US" sz="3200" b="1">
                  <a:solidFill>
                    <a:srgbClr val="990033"/>
                  </a:solidFill>
                  <a:latin typeface="Arial" charset="0"/>
                </a:rPr>
                <a:t>	Địa hình đồng bằng có đặc điểm gì? </a:t>
              </a:r>
            </a:p>
          </p:txBody>
        </p:sp>
      </p:grpSp>
      <p:pic>
        <p:nvPicPr>
          <p:cNvPr id="544777" name="Picture 9" descr="LaST (Cobalt) Help"/>
          <p:cNvPicPr>
            <a:picLocks noChangeAspect="1" noChangeArrowheads="1"/>
          </p:cNvPicPr>
          <p:nvPr/>
        </p:nvPicPr>
        <p:blipFill>
          <a:blip r:embed="rId6"/>
          <a:srcRect/>
          <a:stretch>
            <a:fillRect/>
          </a:stretch>
        </p:blipFill>
        <p:spPr bwMode="auto">
          <a:xfrm>
            <a:off x="0" y="1143000"/>
            <a:ext cx="1311275" cy="1219200"/>
          </a:xfrm>
          <a:prstGeom prst="rect">
            <a:avLst/>
          </a:prstGeom>
          <a:noFill/>
          <a:ln w="9525">
            <a:noFill/>
            <a:miter lim="800000"/>
            <a:headEnd/>
            <a:tailEnd/>
          </a:ln>
        </p:spPr>
      </p:pic>
      <p:pic>
        <p:nvPicPr>
          <p:cNvPr id="544778" name="Picture 10" descr="wed 037"/>
          <p:cNvPicPr>
            <a:picLocks noChangeAspect="1" noChangeArrowheads="1" noCrop="1"/>
          </p:cNvPicPr>
          <p:nvPr/>
        </p:nvPicPr>
        <p:blipFill>
          <a:blip r:embed="rId7"/>
          <a:srcRect/>
          <a:stretch>
            <a:fillRect/>
          </a:stretch>
        </p:blipFill>
        <p:spPr bwMode="auto">
          <a:xfrm flipH="1">
            <a:off x="7669213" y="0"/>
            <a:ext cx="1474787"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544778"/>
                                        </p:tgtEl>
                                        <p:attrNameLst>
                                          <p:attrName>style.visibility</p:attrName>
                                        </p:attrNameLst>
                                      </p:cBhvr>
                                      <p:to>
                                        <p:strVal val="visible"/>
                                      </p:to>
                                    </p:set>
                                    <p:animEffect transition="in" filter="randombar(horizontal)">
                                      <p:cBhvr>
                                        <p:cTn id="7" dur="500"/>
                                        <p:tgtEl>
                                          <p:spTgt spid="54477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544777"/>
                                        </p:tgtEl>
                                        <p:attrNameLst>
                                          <p:attrName>style.visibility</p:attrName>
                                        </p:attrNameLst>
                                      </p:cBhvr>
                                      <p:to>
                                        <p:strVal val="visible"/>
                                      </p:to>
                                    </p:set>
                                    <p:animEffect transition="in" filter="randombar(horizontal)">
                                      <p:cBhvr>
                                        <p:cTn id="11" dur="500"/>
                                        <p:tgtEl>
                                          <p:spTgt spid="544777"/>
                                        </p:tgtEl>
                                      </p:cBhvr>
                                    </p:animEffect>
                                  </p:childTnLst>
                                </p:cTn>
                              </p:par>
                              <p:par>
                                <p:cTn id="12" presetID="14" presetClass="entr" presetSubtype="10" fill="hold" nodeType="withEffect">
                                  <p:stCondLst>
                                    <p:cond delay="0"/>
                                  </p:stCondLst>
                                  <p:childTnLst>
                                    <p:set>
                                      <p:cBhvr>
                                        <p:cTn id="13" dur="1" fill="hold">
                                          <p:stCondLst>
                                            <p:cond delay="0"/>
                                          </p:stCondLst>
                                        </p:cTn>
                                        <p:tgtEl>
                                          <p:spTgt spid="544774"/>
                                        </p:tgtEl>
                                        <p:attrNameLst>
                                          <p:attrName>style.visibility</p:attrName>
                                        </p:attrNameLst>
                                      </p:cBhvr>
                                      <p:to>
                                        <p:strVal val="visible"/>
                                      </p:to>
                                    </p:set>
                                    <p:animEffect transition="in" filter="randombar(horizontal)">
                                      <p:cBhvr>
                                        <p:cTn id="14" dur="500"/>
                                        <p:tgtEl>
                                          <p:spTgt spid="54477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builtIn="1"/>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44770"/>
                                        </p:tgtEl>
                                        <p:attrNameLst>
                                          <p:attrName>style.visibility</p:attrName>
                                        </p:attrNameLst>
                                      </p:cBhvr>
                                      <p:to>
                                        <p:strVal val="visible"/>
                                      </p:to>
                                    </p:set>
                                    <p:animEffect transition="in" filter="dissolve">
                                      <p:cBhvr>
                                        <p:cTn id="19" dur="500"/>
                                        <p:tgtEl>
                                          <p:spTgt spid="544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6" name="Picture 4" descr="Canh dong bang Bac Bo"/>
          <p:cNvPicPr>
            <a:picLocks noChangeAspect="1" noChangeArrowheads="1"/>
          </p:cNvPicPr>
          <p:nvPr/>
        </p:nvPicPr>
        <p:blipFill>
          <a:blip r:embed="rId2"/>
          <a:srcRect/>
          <a:stretch>
            <a:fillRect/>
          </a:stretch>
        </p:blipFill>
        <p:spPr bwMode="auto">
          <a:xfrm>
            <a:off x="77788" y="241300"/>
            <a:ext cx="8948737" cy="4262438"/>
          </a:xfrm>
          <a:prstGeom prst="rect">
            <a:avLst/>
          </a:prstGeom>
          <a:noFill/>
          <a:ln w="9525">
            <a:solidFill>
              <a:srgbClr val="CC66FF"/>
            </a:solidFill>
            <a:miter lim="800000"/>
            <a:headEnd/>
            <a:tailEnd/>
          </a:ln>
        </p:spPr>
      </p:pic>
      <p:sp>
        <p:nvSpPr>
          <p:cNvPr id="566277" name="AutoShape 5"/>
          <p:cNvSpPr>
            <a:spLocks noChangeArrowheads="1"/>
          </p:cNvSpPr>
          <p:nvPr/>
        </p:nvSpPr>
        <p:spPr bwMode="auto">
          <a:xfrm>
            <a:off x="347663" y="4787900"/>
            <a:ext cx="8486775" cy="1766888"/>
          </a:xfrm>
          <a:prstGeom prst="flowChartAlternateProcess">
            <a:avLst/>
          </a:prstGeom>
          <a:solidFill>
            <a:srgbClr val="AAF4EB"/>
          </a:solidFill>
          <a:ln w="38100" algn="ctr">
            <a:solidFill>
              <a:srgbClr val="EDB1E2"/>
            </a:solidFill>
            <a:miter lim="800000"/>
            <a:headEnd/>
            <a:tailEnd/>
          </a:ln>
          <a:effectLst/>
        </p:spPr>
        <p:txBody>
          <a:bodyPr wrap="none" anchor="ctr"/>
          <a:lstStyle/>
          <a:p>
            <a:endParaRPr lang="en-US"/>
          </a:p>
        </p:txBody>
      </p:sp>
      <p:sp>
        <p:nvSpPr>
          <p:cNvPr id="566278" name="Text Box 6"/>
          <p:cNvSpPr txBox="1">
            <a:spLocks noChangeArrowheads="1"/>
          </p:cNvSpPr>
          <p:nvPr/>
        </p:nvSpPr>
        <p:spPr bwMode="auto">
          <a:xfrm>
            <a:off x="347663" y="4887913"/>
            <a:ext cx="8486775" cy="1554162"/>
          </a:xfrm>
          <a:prstGeom prst="rect">
            <a:avLst/>
          </a:prstGeom>
          <a:noFill/>
          <a:ln w="9525" algn="ctr">
            <a:noFill/>
            <a:miter lim="800000"/>
            <a:headEnd/>
            <a:tailEnd/>
          </a:ln>
          <a:effectLst/>
        </p:spPr>
        <p:txBody>
          <a:bodyPr>
            <a:spAutoFit/>
          </a:bodyPr>
          <a:lstStyle/>
          <a:p>
            <a:pPr>
              <a:spcBef>
                <a:spcPct val="50000"/>
              </a:spcBef>
            </a:pPr>
            <a:r>
              <a:rPr lang="en-US" sz="3200" b="1"/>
              <a:t>Đồng bằng có địa hình thấp, bằng phẳng, sông chảy ở đồng bằng uốn lượn quanh co. Những nơi có màu sẫm hơn là làng mạc của người dân.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66276"/>
                                        </p:tgtEl>
                                        <p:attrNameLst>
                                          <p:attrName>style.visibility</p:attrName>
                                        </p:attrNameLst>
                                      </p:cBhvr>
                                      <p:to>
                                        <p:strVal val="visible"/>
                                      </p:to>
                                    </p:set>
                                    <p:animEffect transition="in" filter="diamond(in)">
                                      <p:cBhvr>
                                        <p:cTn id="7" dur="2000"/>
                                        <p:tgtEl>
                                          <p:spTgt spid="566276"/>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66277"/>
                                        </p:tgtEl>
                                        <p:attrNameLst>
                                          <p:attrName>style.visibility</p:attrName>
                                        </p:attrNameLst>
                                      </p:cBhvr>
                                      <p:to>
                                        <p:strVal val="visible"/>
                                      </p:to>
                                    </p:set>
                                    <p:animEffect transition="in" filter="diamond(in)">
                                      <p:cBhvr>
                                        <p:cTn id="11" dur="2000"/>
                                        <p:tgtEl>
                                          <p:spTgt spid="566277"/>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66278"/>
                                        </p:tgtEl>
                                        <p:attrNameLst>
                                          <p:attrName>style.visibility</p:attrName>
                                        </p:attrNameLst>
                                      </p:cBhvr>
                                      <p:to>
                                        <p:strVal val="visible"/>
                                      </p:to>
                                    </p:set>
                                    <p:animEffect transition="in" filter="diamond(in)">
                                      <p:cBhvr>
                                        <p:cTn id="15" dur="2000"/>
                                        <p:tgtEl>
                                          <p:spTgt spid="566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7" grpId="0" animBg="1"/>
      <p:bldP spid="5662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Luoc_do_dong_bang_Bac_Bo"/>
          <p:cNvPicPr>
            <a:picLocks noGrp="1" noChangeAspect="1" noChangeArrowheads="1"/>
          </p:cNvPicPr>
          <p:nvPr>
            <p:ph type="title"/>
          </p:nvPr>
        </p:nvPicPr>
        <p:blipFill>
          <a:blip r:embed="rId2"/>
          <a:srcRect/>
          <a:stretch>
            <a:fillRect/>
          </a:stretch>
        </p:blipFill>
        <p:spPr bwMode="auto">
          <a:xfrm>
            <a:off x="2651125" y="779463"/>
            <a:ext cx="5953125" cy="5838825"/>
          </a:xfrm>
          <a:noFill/>
          <a:ln w="12700">
            <a:solidFill>
              <a:srgbClr val="0000FF"/>
            </a:solidFill>
            <a:miter lim="800000"/>
            <a:headEnd/>
            <a:tailEnd/>
          </a:ln>
        </p:spPr>
      </p:pic>
      <p:sp>
        <p:nvSpPr>
          <p:cNvPr id="16387" name="Text Box 8"/>
          <p:cNvSpPr txBox="1">
            <a:spLocks noChangeArrowheads="1"/>
          </p:cNvSpPr>
          <p:nvPr/>
        </p:nvSpPr>
        <p:spPr bwMode="auto">
          <a:xfrm rot="-686332">
            <a:off x="5603875" y="3429000"/>
            <a:ext cx="1152525" cy="336550"/>
          </a:xfrm>
          <a:prstGeom prst="rect">
            <a:avLst/>
          </a:prstGeom>
          <a:noFill/>
          <a:ln w="9525" algn="ctr">
            <a:noFill/>
            <a:miter lim="800000"/>
            <a:headEnd/>
            <a:tailEnd/>
          </a:ln>
          <a:effectLst/>
        </p:spPr>
        <p:txBody>
          <a:bodyPr>
            <a:spAutoFit/>
          </a:bodyPr>
          <a:lstStyle/>
          <a:p>
            <a:pPr algn="ctr">
              <a:spcBef>
                <a:spcPct val="50000"/>
              </a:spcBef>
            </a:pPr>
            <a:r>
              <a:rPr lang="en-US" sz="1600" b="1"/>
              <a:t>Sông Luộc</a:t>
            </a:r>
          </a:p>
        </p:txBody>
      </p:sp>
      <p:sp>
        <p:nvSpPr>
          <p:cNvPr id="12292" name="WordArt 10"/>
          <p:cNvSpPr>
            <a:spLocks noChangeArrowheads="1" noChangeShapeType="1" noTextEdit="1"/>
          </p:cNvSpPr>
          <p:nvPr/>
        </p:nvSpPr>
        <p:spPr bwMode="auto">
          <a:xfrm>
            <a:off x="423863" y="87313"/>
            <a:ext cx="6838950" cy="523875"/>
          </a:xfrm>
          <a:prstGeom prst="rect">
            <a:avLst/>
          </a:prstGeom>
        </p:spPr>
        <p:style>
          <a:lnRef idx="2">
            <a:schemeClr val="accent4"/>
          </a:lnRef>
          <a:fillRef idx="1">
            <a:schemeClr val="lt1"/>
          </a:fillRef>
          <a:effectRef idx="0">
            <a:schemeClr val="accent4"/>
          </a:effectRef>
          <a:fontRef idx="minor">
            <a:schemeClr val="dk1"/>
          </a:fontRef>
        </p:style>
        <p:txBody>
          <a:bodyPr wrap="none" fromWordArt="1">
            <a:prstTxWarp prst="textPlain">
              <a:avLst>
                <a:gd name="adj" fmla="val 50000"/>
              </a:avLst>
            </a:prstTxWarp>
          </a:bodyPr>
          <a:lstStyle/>
          <a:p>
            <a:pPr algn="ctr">
              <a:defRPr/>
            </a:pPr>
            <a:r>
              <a:rPr lang="vi-VN" sz="3600" b="1" kern="10" dirty="0">
                <a:ln w="19050">
                  <a:solidFill>
                    <a:srgbClr val="FFFF00"/>
                  </a:solidFill>
                  <a:round/>
                  <a:headEnd/>
                  <a:tailEnd/>
                </a:ln>
                <a:solidFill>
                  <a:srgbClr val="FF0000"/>
                </a:solidFill>
                <a:latin typeface="Times New Roman"/>
                <a:cs typeface="Times New Roman"/>
              </a:rPr>
              <a:t>                                   </a:t>
            </a:r>
            <a:endParaRPr lang="en-US" sz="3600" b="1" kern="10" dirty="0">
              <a:ln w="19050">
                <a:solidFill>
                  <a:srgbClr val="FFFF00"/>
                </a:solidFill>
                <a:round/>
                <a:headEnd/>
                <a:tailEnd/>
              </a:ln>
              <a:solidFill>
                <a:srgbClr val="FF0000"/>
              </a:solidFill>
              <a:latin typeface="Times New Roman"/>
              <a:cs typeface="Times New Roman"/>
            </a:endParaRPr>
          </a:p>
        </p:txBody>
      </p:sp>
      <p:grpSp>
        <p:nvGrpSpPr>
          <p:cNvPr id="504843" name="Group 11"/>
          <p:cNvGrpSpPr>
            <a:grpSpLocks/>
          </p:cNvGrpSpPr>
          <p:nvPr/>
        </p:nvGrpSpPr>
        <p:grpSpPr bwMode="auto">
          <a:xfrm>
            <a:off x="-36513" y="779463"/>
            <a:ext cx="2419351" cy="6029325"/>
            <a:chOff x="0" y="144"/>
            <a:chExt cx="1488" cy="3984"/>
          </a:xfrm>
        </p:grpSpPr>
        <p:sp>
          <p:nvSpPr>
            <p:cNvPr id="16397" name="AutoShape 12" descr="Picture3"/>
            <p:cNvSpPr>
              <a:spLocks noChangeArrowheads="1"/>
            </p:cNvSpPr>
            <p:nvPr/>
          </p:nvSpPr>
          <p:spPr bwMode="auto">
            <a:xfrm>
              <a:off x="0" y="144"/>
              <a:ext cx="1488" cy="3984"/>
            </a:xfrm>
            <a:prstGeom prst="octagon">
              <a:avLst>
                <a:gd name="adj" fmla="val 29287"/>
              </a:avLst>
            </a:prstGeom>
            <a:blipFill dpi="0" rotWithShape="1">
              <a:blip r:embed="rId3"/>
              <a:srcRect/>
              <a:stretch>
                <a:fillRect/>
              </a:stretch>
            </a:blipFill>
            <a:ln w="57150" cmpd="thickThin">
              <a:solidFill>
                <a:srgbClr val="FF99CC"/>
              </a:solidFill>
              <a:miter lim="800000"/>
              <a:headEnd/>
              <a:tailEnd/>
            </a:ln>
            <a:effectLst/>
          </p:spPr>
          <p:txBody>
            <a:bodyPr wrap="none" anchor="ctr"/>
            <a:lstStyle/>
            <a:p>
              <a:endParaRPr lang="en-US"/>
            </a:p>
          </p:txBody>
        </p:sp>
        <p:sp>
          <p:nvSpPr>
            <p:cNvPr id="16398" name="Text Box 13"/>
            <p:cNvSpPr txBox="1">
              <a:spLocks noChangeArrowheads="1"/>
            </p:cNvSpPr>
            <p:nvPr/>
          </p:nvSpPr>
          <p:spPr bwMode="auto">
            <a:xfrm>
              <a:off x="118" y="288"/>
              <a:ext cx="1322" cy="3686"/>
            </a:xfrm>
            <a:prstGeom prst="rect">
              <a:avLst/>
            </a:prstGeom>
            <a:noFill/>
            <a:ln w="9525">
              <a:noFill/>
              <a:miter lim="800000"/>
              <a:headEnd/>
              <a:tailEnd/>
            </a:ln>
            <a:effectLst/>
          </p:spPr>
          <p:txBody>
            <a:bodyPr>
              <a:spAutoFit/>
            </a:bodyPr>
            <a:lstStyle/>
            <a:p>
              <a:pPr algn="ctr"/>
              <a:r>
                <a:rPr lang="en-US" sz="3000" b="1">
                  <a:solidFill>
                    <a:srgbClr val="D60093"/>
                  </a:solidFill>
                  <a:latin typeface="Arial" charset="0"/>
                </a:rPr>
                <a:t>Quan sát lược đồ, hãy tìm sông Hồng, sông Thái Bình và một số sông khác của đồng bằng Bắc Bộ.</a:t>
              </a:r>
            </a:p>
          </p:txBody>
        </p:sp>
      </p:grpSp>
      <p:sp>
        <p:nvSpPr>
          <p:cNvPr id="504847" name="Freeform 15"/>
          <p:cNvSpPr>
            <a:spLocks/>
          </p:cNvSpPr>
          <p:nvPr/>
        </p:nvSpPr>
        <p:spPr bwMode="auto">
          <a:xfrm>
            <a:off x="2466975" y="1335088"/>
            <a:ext cx="4610100" cy="3694112"/>
          </a:xfrm>
          <a:custGeom>
            <a:avLst/>
            <a:gdLst>
              <a:gd name="T0" fmla="*/ 0 w 2904"/>
              <a:gd name="T1" fmla="*/ 0 h 2327"/>
              <a:gd name="T2" fmla="*/ 2147483647 w 2904"/>
              <a:gd name="T3" fmla="*/ 2147483647 h 2327"/>
              <a:gd name="T4" fmla="*/ 2147483647 w 2904"/>
              <a:gd name="T5" fmla="*/ 2147483647 h 2327"/>
              <a:gd name="T6" fmla="*/ 2147483647 w 2904"/>
              <a:gd name="T7" fmla="*/ 2147483647 h 2327"/>
              <a:gd name="T8" fmla="*/ 2147483647 w 2904"/>
              <a:gd name="T9" fmla="*/ 2147483647 h 2327"/>
              <a:gd name="T10" fmla="*/ 2147483647 w 2904"/>
              <a:gd name="T11" fmla="*/ 2147483647 h 2327"/>
              <a:gd name="T12" fmla="*/ 2147483647 w 2904"/>
              <a:gd name="T13" fmla="*/ 2147483647 h 2327"/>
              <a:gd name="T14" fmla="*/ 2147483647 w 2904"/>
              <a:gd name="T15" fmla="*/ 2147483647 h 2327"/>
              <a:gd name="T16" fmla="*/ 2147483647 w 2904"/>
              <a:gd name="T17" fmla="*/ 2147483647 h 2327"/>
              <a:gd name="T18" fmla="*/ 2147483647 w 2904"/>
              <a:gd name="T19" fmla="*/ 2147483647 h 2327"/>
              <a:gd name="T20" fmla="*/ 2147483647 w 2904"/>
              <a:gd name="T21" fmla="*/ 2147483647 h 2327"/>
              <a:gd name="T22" fmla="*/ 2147483647 w 2904"/>
              <a:gd name="T23" fmla="*/ 2147483647 h 2327"/>
              <a:gd name="T24" fmla="*/ 2147483647 w 2904"/>
              <a:gd name="T25" fmla="*/ 2147483647 h 2327"/>
              <a:gd name="T26" fmla="*/ 2147483647 w 2904"/>
              <a:gd name="T27" fmla="*/ 2147483647 h 2327"/>
              <a:gd name="T28" fmla="*/ 2147483647 w 2904"/>
              <a:gd name="T29" fmla="*/ 2147483647 h 2327"/>
              <a:gd name="T30" fmla="*/ 2147483647 w 2904"/>
              <a:gd name="T31" fmla="*/ 2147483647 h 2327"/>
              <a:gd name="T32" fmla="*/ 2147483647 w 2904"/>
              <a:gd name="T33" fmla="*/ 2147483647 h 2327"/>
              <a:gd name="T34" fmla="*/ 2147483647 w 2904"/>
              <a:gd name="T35" fmla="*/ 2147483647 h 2327"/>
              <a:gd name="T36" fmla="*/ 2147483647 w 2904"/>
              <a:gd name="T37" fmla="*/ 2147483647 h 2327"/>
              <a:gd name="T38" fmla="*/ 2147483647 w 2904"/>
              <a:gd name="T39" fmla="*/ 2147483647 h 2327"/>
              <a:gd name="T40" fmla="*/ 2147483647 w 2904"/>
              <a:gd name="T41" fmla="*/ 2147483647 h 2327"/>
              <a:gd name="T42" fmla="*/ 2147483647 w 2904"/>
              <a:gd name="T43" fmla="*/ 2147483647 h 2327"/>
              <a:gd name="T44" fmla="*/ 2147483647 w 2904"/>
              <a:gd name="T45" fmla="*/ 2147483647 h 2327"/>
              <a:gd name="T46" fmla="*/ 2147483647 w 2904"/>
              <a:gd name="T47" fmla="*/ 2147483647 h 2327"/>
              <a:gd name="T48" fmla="*/ 2147483647 w 2904"/>
              <a:gd name="T49" fmla="*/ 2147483647 h 2327"/>
              <a:gd name="T50" fmla="*/ 2147483647 w 2904"/>
              <a:gd name="T51" fmla="*/ 2147483647 h 2327"/>
              <a:gd name="T52" fmla="*/ 2147483647 w 2904"/>
              <a:gd name="T53" fmla="*/ 2147483647 h 2327"/>
              <a:gd name="T54" fmla="*/ 2147483647 w 2904"/>
              <a:gd name="T55" fmla="*/ 2147483647 h 2327"/>
              <a:gd name="T56" fmla="*/ 2147483647 w 2904"/>
              <a:gd name="T57" fmla="*/ 2147483647 h 2327"/>
              <a:gd name="T58" fmla="*/ 2147483647 w 2904"/>
              <a:gd name="T59" fmla="*/ 2147483647 h 2327"/>
              <a:gd name="T60" fmla="*/ 2147483647 w 2904"/>
              <a:gd name="T61" fmla="*/ 2147483647 h 2327"/>
              <a:gd name="T62" fmla="*/ 2147483647 w 2904"/>
              <a:gd name="T63" fmla="*/ 2147483647 h 2327"/>
              <a:gd name="T64" fmla="*/ 2147483647 w 2904"/>
              <a:gd name="T65" fmla="*/ 2147483647 h 2327"/>
              <a:gd name="T66" fmla="*/ 2147483647 w 2904"/>
              <a:gd name="T67" fmla="*/ 2147483647 h 2327"/>
              <a:gd name="T68" fmla="*/ 2147483647 w 2904"/>
              <a:gd name="T69" fmla="*/ 2147483647 h 2327"/>
              <a:gd name="T70" fmla="*/ 2147483647 w 2904"/>
              <a:gd name="T71" fmla="*/ 2147483647 h 2327"/>
              <a:gd name="T72" fmla="*/ 2147483647 w 2904"/>
              <a:gd name="T73" fmla="*/ 2147483647 h 2327"/>
              <a:gd name="T74" fmla="*/ 2147483647 w 2904"/>
              <a:gd name="T75" fmla="*/ 2147483647 h 2327"/>
              <a:gd name="T76" fmla="*/ 2147483647 w 2904"/>
              <a:gd name="T77" fmla="*/ 2147483647 h 2327"/>
              <a:gd name="T78" fmla="*/ 2147483647 w 2904"/>
              <a:gd name="T79" fmla="*/ 2147483647 h 2327"/>
              <a:gd name="T80" fmla="*/ 2147483647 w 2904"/>
              <a:gd name="T81" fmla="*/ 2147483647 h 2327"/>
              <a:gd name="T82" fmla="*/ 2147483647 w 2904"/>
              <a:gd name="T83" fmla="*/ 2147483647 h 2327"/>
              <a:gd name="T84" fmla="*/ 2147483647 w 2904"/>
              <a:gd name="T85" fmla="*/ 2147483647 h 2327"/>
              <a:gd name="T86" fmla="*/ 2147483647 w 2904"/>
              <a:gd name="T87" fmla="*/ 2147483647 h 2327"/>
              <a:gd name="T88" fmla="*/ 2147483647 w 2904"/>
              <a:gd name="T89" fmla="*/ 2147483647 h 2327"/>
              <a:gd name="T90" fmla="*/ 2147483647 w 2904"/>
              <a:gd name="T91" fmla="*/ 2147483647 h 2327"/>
              <a:gd name="T92" fmla="*/ 2147483647 w 2904"/>
              <a:gd name="T93" fmla="*/ 2147483647 h 2327"/>
              <a:gd name="T94" fmla="*/ 2147483647 w 2904"/>
              <a:gd name="T95" fmla="*/ 2147483647 h 2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4" h="2327">
                <a:moveTo>
                  <a:pt x="0" y="0"/>
                </a:moveTo>
                <a:cubicBezTo>
                  <a:pt x="18" y="6"/>
                  <a:pt x="37" y="12"/>
                  <a:pt x="55" y="18"/>
                </a:cubicBezTo>
                <a:cubicBezTo>
                  <a:pt x="73" y="24"/>
                  <a:pt x="59" y="59"/>
                  <a:pt x="73" y="73"/>
                </a:cubicBezTo>
                <a:cubicBezTo>
                  <a:pt x="111" y="111"/>
                  <a:pt x="121" y="156"/>
                  <a:pt x="174" y="174"/>
                </a:cubicBezTo>
                <a:cubicBezTo>
                  <a:pt x="189" y="189"/>
                  <a:pt x="208" y="202"/>
                  <a:pt x="220" y="220"/>
                </a:cubicBezTo>
                <a:cubicBezTo>
                  <a:pt x="248" y="263"/>
                  <a:pt x="255" y="286"/>
                  <a:pt x="302" y="302"/>
                </a:cubicBezTo>
                <a:cubicBezTo>
                  <a:pt x="320" y="296"/>
                  <a:pt x="339" y="290"/>
                  <a:pt x="357" y="284"/>
                </a:cubicBezTo>
                <a:cubicBezTo>
                  <a:pt x="375" y="278"/>
                  <a:pt x="394" y="296"/>
                  <a:pt x="412" y="302"/>
                </a:cubicBezTo>
                <a:cubicBezTo>
                  <a:pt x="421" y="305"/>
                  <a:pt x="439" y="311"/>
                  <a:pt x="439" y="311"/>
                </a:cubicBezTo>
                <a:cubicBezTo>
                  <a:pt x="457" y="338"/>
                  <a:pt x="467" y="366"/>
                  <a:pt x="485" y="393"/>
                </a:cubicBezTo>
                <a:cubicBezTo>
                  <a:pt x="506" y="457"/>
                  <a:pt x="485" y="442"/>
                  <a:pt x="531" y="457"/>
                </a:cubicBezTo>
                <a:cubicBezTo>
                  <a:pt x="563" y="490"/>
                  <a:pt x="576" y="485"/>
                  <a:pt x="622" y="476"/>
                </a:cubicBezTo>
                <a:cubicBezTo>
                  <a:pt x="625" y="467"/>
                  <a:pt x="622" y="451"/>
                  <a:pt x="631" y="448"/>
                </a:cubicBezTo>
                <a:cubicBezTo>
                  <a:pt x="651" y="441"/>
                  <a:pt x="720" y="470"/>
                  <a:pt x="741" y="476"/>
                </a:cubicBezTo>
                <a:cubicBezTo>
                  <a:pt x="800" y="515"/>
                  <a:pt x="796" y="549"/>
                  <a:pt x="841" y="594"/>
                </a:cubicBezTo>
                <a:cubicBezTo>
                  <a:pt x="854" y="631"/>
                  <a:pt x="868" y="646"/>
                  <a:pt x="905" y="658"/>
                </a:cubicBezTo>
                <a:cubicBezTo>
                  <a:pt x="984" y="712"/>
                  <a:pt x="1058" y="707"/>
                  <a:pt x="1152" y="713"/>
                </a:cubicBezTo>
                <a:cubicBezTo>
                  <a:pt x="1161" y="716"/>
                  <a:pt x="1172" y="717"/>
                  <a:pt x="1180" y="722"/>
                </a:cubicBezTo>
                <a:cubicBezTo>
                  <a:pt x="1187" y="727"/>
                  <a:pt x="1190" y="737"/>
                  <a:pt x="1198" y="741"/>
                </a:cubicBezTo>
                <a:cubicBezTo>
                  <a:pt x="1209" y="747"/>
                  <a:pt x="1223" y="746"/>
                  <a:pt x="1235" y="750"/>
                </a:cubicBezTo>
                <a:cubicBezTo>
                  <a:pt x="1253" y="755"/>
                  <a:pt x="1271" y="762"/>
                  <a:pt x="1289" y="768"/>
                </a:cubicBezTo>
                <a:cubicBezTo>
                  <a:pt x="1298" y="771"/>
                  <a:pt x="1317" y="777"/>
                  <a:pt x="1317" y="777"/>
                </a:cubicBezTo>
                <a:cubicBezTo>
                  <a:pt x="1371" y="815"/>
                  <a:pt x="1454" y="819"/>
                  <a:pt x="1518" y="850"/>
                </a:cubicBezTo>
                <a:cubicBezTo>
                  <a:pt x="1557" y="891"/>
                  <a:pt x="1512" y="850"/>
                  <a:pt x="1564" y="878"/>
                </a:cubicBezTo>
                <a:cubicBezTo>
                  <a:pt x="1583" y="888"/>
                  <a:pt x="1619" y="914"/>
                  <a:pt x="1619" y="914"/>
                </a:cubicBezTo>
                <a:cubicBezTo>
                  <a:pt x="1626" y="1015"/>
                  <a:pt x="1612" y="1071"/>
                  <a:pt x="1692" y="1125"/>
                </a:cubicBezTo>
                <a:cubicBezTo>
                  <a:pt x="1704" y="1173"/>
                  <a:pt x="1710" y="1227"/>
                  <a:pt x="1747" y="1262"/>
                </a:cubicBezTo>
                <a:cubicBezTo>
                  <a:pt x="1750" y="1271"/>
                  <a:pt x="1752" y="1280"/>
                  <a:pt x="1756" y="1289"/>
                </a:cubicBezTo>
                <a:cubicBezTo>
                  <a:pt x="1761" y="1299"/>
                  <a:pt x="1770" y="1307"/>
                  <a:pt x="1774" y="1317"/>
                </a:cubicBezTo>
                <a:cubicBezTo>
                  <a:pt x="1782" y="1335"/>
                  <a:pt x="1792" y="1372"/>
                  <a:pt x="1792" y="1372"/>
                </a:cubicBezTo>
                <a:cubicBezTo>
                  <a:pt x="1793" y="1382"/>
                  <a:pt x="1804" y="1492"/>
                  <a:pt x="1820" y="1509"/>
                </a:cubicBezTo>
                <a:cubicBezTo>
                  <a:pt x="1827" y="1516"/>
                  <a:pt x="1838" y="1515"/>
                  <a:pt x="1847" y="1518"/>
                </a:cubicBezTo>
                <a:cubicBezTo>
                  <a:pt x="1853" y="1537"/>
                  <a:pt x="1854" y="1554"/>
                  <a:pt x="1875" y="1564"/>
                </a:cubicBezTo>
                <a:cubicBezTo>
                  <a:pt x="1892" y="1573"/>
                  <a:pt x="1929" y="1582"/>
                  <a:pt x="1929" y="1582"/>
                </a:cubicBezTo>
                <a:cubicBezTo>
                  <a:pt x="1990" y="1640"/>
                  <a:pt x="1898" y="1555"/>
                  <a:pt x="1975" y="1618"/>
                </a:cubicBezTo>
                <a:cubicBezTo>
                  <a:pt x="2016" y="1652"/>
                  <a:pt x="2031" y="1693"/>
                  <a:pt x="2085" y="1710"/>
                </a:cubicBezTo>
                <a:cubicBezTo>
                  <a:pt x="2110" y="1727"/>
                  <a:pt x="2128" y="1743"/>
                  <a:pt x="2149" y="1765"/>
                </a:cubicBezTo>
                <a:cubicBezTo>
                  <a:pt x="2163" y="1807"/>
                  <a:pt x="2174" y="1790"/>
                  <a:pt x="2204" y="1820"/>
                </a:cubicBezTo>
                <a:cubicBezTo>
                  <a:pt x="2219" y="1865"/>
                  <a:pt x="2235" y="1915"/>
                  <a:pt x="2268" y="1948"/>
                </a:cubicBezTo>
                <a:cubicBezTo>
                  <a:pt x="2279" y="1982"/>
                  <a:pt x="2299" y="1988"/>
                  <a:pt x="2323" y="2012"/>
                </a:cubicBezTo>
                <a:cubicBezTo>
                  <a:pt x="2341" y="2067"/>
                  <a:pt x="2341" y="2122"/>
                  <a:pt x="2359" y="2176"/>
                </a:cubicBezTo>
                <a:cubicBezTo>
                  <a:pt x="2455" y="2145"/>
                  <a:pt x="2395" y="2159"/>
                  <a:pt x="2542" y="2149"/>
                </a:cubicBezTo>
                <a:cubicBezTo>
                  <a:pt x="2633" y="2160"/>
                  <a:pt x="2592" y="2150"/>
                  <a:pt x="2670" y="2176"/>
                </a:cubicBezTo>
                <a:cubicBezTo>
                  <a:pt x="2679" y="2179"/>
                  <a:pt x="2697" y="2185"/>
                  <a:pt x="2697" y="2185"/>
                </a:cubicBezTo>
                <a:cubicBezTo>
                  <a:pt x="2715" y="2197"/>
                  <a:pt x="2734" y="2210"/>
                  <a:pt x="2752" y="2222"/>
                </a:cubicBezTo>
                <a:cubicBezTo>
                  <a:pt x="2768" y="2233"/>
                  <a:pt x="2807" y="2240"/>
                  <a:pt x="2807" y="2240"/>
                </a:cubicBezTo>
                <a:cubicBezTo>
                  <a:pt x="2832" y="2279"/>
                  <a:pt x="2832" y="2276"/>
                  <a:pt x="2871" y="2295"/>
                </a:cubicBezTo>
                <a:cubicBezTo>
                  <a:pt x="2904" y="2311"/>
                  <a:pt x="2899" y="2327"/>
                  <a:pt x="2899" y="2295"/>
                </a:cubicBezTo>
              </a:path>
            </a:pathLst>
          </a:custGeom>
          <a:noFill/>
          <a:ln w="38100" cap="flat" cmpd="sng">
            <a:solidFill>
              <a:srgbClr val="0000FF"/>
            </a:solidFill>
            <a:prstDash val="solid"/>
            <a:round/>
            <a:headEnd/>
            <a:tailEnd/>
          </a:ln>
          <a:effectLst/>
        </p:spPr>
        <p:txBody>
          <a:bodyPr wrap="none" anchor="ctr"/>
          <a:lstStyle/>
          <a:p>
            <a:endParaRPr lang="en-US"/>
          </a:p>
        </p:txBody>
      </p:sp>
      <p:sp>
        <p:nvSpPr>
          <p:cNvPr id="504848" name="Freeform 16"/>
          <p:cNvSpPr>
            <a:spLocks/>
          </p:cNvSpPr>
          <p:nvPr/>
        </p:nvSpPr>
        <p:spPr bwMode="auto">
          <a:xfrm>
            <a:off x="4267200" y="2511425"/>
            <a:ext cx="1566863" cy="3467100"/>
          </a:xfrm>
          <a:custGeom>
            <a:avLst/>
            <a:gdLst>
              <a:gd name="T0" fmla="*/ 0 w 987"/>
              <a:gd name="T1" fmla="*/ 0 h 2184"/>
              <a:gd name="T2" fmla="*/ 2147483647 w 987"/>
              <a:gd name="T3" fmla="*/ 2147483647 h 2184"/>
              <a:gd name="T4" fmla="*/ 2147483647 w 987"/>
              <a:gd name="T5" fmla="*/ 2147483647 h 2184"/>
              <a:gd name="T6" fmla="*/ 2147483647 w 987"/>
              <a:gd name="T7" fmla="*/ 2147483647 h 2184"/>
              <a:gd name="T8" fmla="*/ 2147483647 w 987"/>
              <a:gd name="T9" fmla="*/ 2147483647 h 2184"/>
              <a:gd name="T10" fmla="*/ 2147483647 w 987"/>
              <a:gd name="T11" fmla="*/ 2147483647 h 2184"/>
              <a:gd name="T12" fmla="*/ 2147483647 w 987"/>
              <a:gd name="T13" fmla="*/ 2147483647 h 2184"/>
              <a:gd name="T14" fmla="*/ 2147483647 w 987"/>
              <a:gd name="T15" fmla="*/ 2147483647 h 2184"/>
              <a:gd name="T16" fmla="*/ 2147483647 w 987"/>
              <a:gd name="T17" fmla="*/ 2147483647 h 2184"/>
              <a:gd name="T18" fmla="*/ 2147483647 w 987"/>
              <a:gd name="T19" fmla="*/ 2147483647 h 2184"/>
              <a:gd name="T20" fmla="*/ 2147483647 w 987"/>
              <a:gd name="T21" fmla="*/ 2147483647 h 2184"/>
              <a:gd name="T22" fmla="*/ 2147483647 w 987"/>
              <a:gd name="T23" fmla="*/ 2147483647 h 2184"/>
              <a:gd name="T24" fmla="*/ 2147483647 w 987"/>
              <a:gd name="T25" fmla="*/ 2147483647 h 2184"/>
              <a:gd name="T26" fmla="*/ 2147483647 w 987"/>
              <a:gd name="T27" fmla="*/ 2147483647 h 2184"/>
              <a:gd name="T28" fmla="*/ 2147483647 w 987"/>
              <a:gd name="T29" fmla="*/ 2147483647 h 2184"/>
              <a:gd name="T30" fmla="*/ 2147483647 w 987"/>
              <a:gd name="T31" fmla="*/ 2147483647 h 2184"/>
              <a:gd name="T32" fmla="*/ 2147483647 w 987"/>
              <a:gd name="T33" fmla="*/ 2147483647 h 2184"/>
              <a:gd name="T34" fmla="*/ 2147483647 w 987"/>
              <a:gd name="T35" fmla="*/ 2147483647 h 2184"/>
              <a:gd name="T36" fmla="*/ 2147483647 w 987"/>
              <a:gd name="T37" fmla="*/ 2147483647 h 2184"/>
              <a:gd name="T38" fmla="*/ 2147483647 w 987"/>
              <a:gd name="T39" fmla="*/ 2147483647 h 2184"/>
              <a:gd name="T40" fmla="*/ 2147483647 w 987"/>
              <a:gd name="T41" fmla="*/ 2147483647 h 2184"/>
              <a:gd name="T42" fmla="*/ 2147483647 w 987"/>
              <a:gd name="T43" fmla="*/ 2147483647 h 2184"/>
              <a:gd name="T44" fmla="*/ 2147483647 w 987"/>
              <a:gd name="T45" fmla="*/ 2147483647 h 2184"/>
              <a:gd name="T46" fmla="*/ 2147483647 w 987"/>
              <a:gd name="T47" fmla="*/ 2147483647 h 2184"/>
              <a:gd name="T48" fmla="*/ 2147483647 w 987"/>
              <a:gd name="T49" fmla="*/ 2147483647 h 2184"/>
              <a:gd name="T50" fmla="*/ 2147483647 w 987"/>
              <a:gd name="T51" fmla="*/ 2147483647 h 2184"/>
              <a:gd name="T52" fmla="*/ 2147483647 w 987"/>
              <a:gd name="T53" fmla="*/ 2147483647 h 2184"/>
              <a:gd name="T54" fmla="*/ 2147483647 w 987"/>
              <a:gd name="T55" fmla="*/ 2147483647 h 2184"/>
              <a:gd name="T56" fmla="*/ 2147483647 w 987"/>
              <a:gd name="T57" fmla="*/ 2147483647 h 2184"/>
              <a:gd name="T58" fmla="*/ 2147483647 w 987"/>
              <a:gd name="T59" fmla="*/ 2147483647 h 2184"/>
              <a:gd name="T60" fmla="*/ 2147483647 w 987"/>
              <a:gd name="T61" fmla="*/ 2147483647 h 2184"/>
              <a:gd name="T62" fmla="*/ 2147483647 w 987"/>
              <a:gd name="T63" fmla="*/ 2147483647 h 2184"/>
              <a:gd name="T64" fmla="*/ 2147483647 w 987"/>
              <a:gd name="T65" fmla="*/ 2147483647 h 2184"/>
              <a:gd name="T66" fmla="*/ 2147483647 w 987"/>
              <a:gd name="T67" fmla="*/ 2147483647 h 2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7" h="2184">
                <a:moveTo>
                  <a:pt x="0" y="0"/>
                </a:moveTo>
                <a:cubicBezTo>
                  <a:pt x="15" y="59"/>
                  <a:pt x="30" y="122"/>
                  <a:pt x="64" y="173"/>
                </a:cubicBezTo>
                <a:cubicBezTo>
                  <a:pt x="85" y="237"/>
                  <a:pt x="64" y="222"/>
                  <a:pt x="110" y="237"/>
                </a:cubicBezTo>
                <a:cubicBezTo>
                  <a:pt x="131" y="301"/>
                  <a:pt x="143" y="366"/>
                  <a:pt x="165" y="429"/>
                </a:cubicBezTo>
                <a:cubicBezTo>
                  <a:pt x="168" y="437"/>
                  <a:pt x="178" y="441"/>
                  <a:pt x="183" y="448"/>
                </a:cubicBezTo>
                <a:cubicBezTo>
                  <a:pt x="196" y="466"/>
                  <a:pt x="219" y="503"/>
                  <a:pt x="219" y="503"/>
                </a:cubicBezTo>
                <a:cubicBezTo>
                  <a:pt x="216" y="524"/>
                  <a:pt x="221" y="549"/>
                  <a:pt x="210" y="567"/>
                </a:cubicBezTo>
                <a:cubicBezTo>
                  <a:pt x="204" y="578"/>
                  <a:pt x="182" y="567"/>
                  <a:pt x="174" y="576"/>
                </a:cubicBezTo>
                <a:cubicBezTo>
                  <a:pt x="161" y="591"/>
                  <a:pt x="161" y="613"/>
                  <a:pt x="155" y="631"/>
                </a:cubicBezTo>
                <a:cubicBezTo>
                  <a:pt x="152" y="640"/>
                  <a:pt x="146" y="658"/>
                  <a:pt x="146" y="658"/>
                </a:cubicBezTo>
                <a:cubicBezTo>
                  <a:pt x="173" y="696"/>
                  <a:pt x="185" y="686"/>
                  <a:pt x="219" y="713"/>
                </a:cubicBezTo>
                <a:cubicBezTo>
                  <a:pt x="248" y="736"/>
                  <a:pt x="275" y="760"/>
                  <a:pt x="302" y="786"/>
                </a:cubicBezTo>
                <a:cubicBezTo>
                  <a:pt x="316" y="830"/>
                  <a:pt x="323" y="881"/>
                  <a:pt x="357" y="914"/>
                </a:cubicBezTo>
                <a:cubicBezTo>
                  <a:pt x="372" y="960"/>
                  <a:pt x="400" y="953"/>
                  <a:pt x="448" y="969"/>
                </a:cubicBezTo>
                <a:cubicBezTo>
                  <a:pt x="482" y="980"/>
                  <a:pt x="511" y="1023"/>
                  <a:pt x="530" y="1051"/>
                </a:cubicBezTo>
                <a:cubicBezTo>
                  <a:pt x="552" y="1121"/>
                  <a:pt x="535" y="1190"/>
                  <a:pt x="576" y="1252"/>
                </a:cubicBezTo>
                <a:cubicBezTo>
                  <a:pt x="613" y="1364"/>
                  <a:pt x="578" y="1245"/>
                  <a:pt x="603" y="1380"/>
                </a:cubicBezTo>
                <a:cubicBezTo>
                  <a:pt x="605" y="1390"/>
                  <a:pt x="606" y="1401"/>
                  <a:pt x="613" y="1408"/>
                </a:cubicBezTo>
                <a:cubicBezTo>
                  <a:pt x="646" y="1441"/>
                  <a:pt x="681" y="1448"/>
                  <a:pt x="722" y="1463"/>
                </a:cubicBezTo>
                <a:cubicBezTo>
                  <a:pt x="748" y="1542"/>
                  <a:pt x="711" y="1444"/>
                  <a:pt x="750" y="1508"/>
                </a:cubicBezTo>
                <a:cubicBezTo>
                  <a:pt x="755" y="1516"/>
                  <a:pt x="752" y="1529"/>
                  <a:pt x="759" y="1536"/>
                </a:cubicBezTo>
                <a:cubicBezTo>
                  <a:pt x="766" y="1543"/>
                  <a:pt x="777" y="1542"/>
                  <a:pt x="786" y="1545"/>
                </a:cubicBezTo>
                <a:cubicBezTo>
                  <a:pt x="798" y="1548"/>
                  <a:pt x="811" y="1550"/>
                  <a:pt x="823" y="1554"/>
                </a:cubicBezTo>
                <a:cubicBezTo>
                  <a:pt x="842" y="1559"/>
                  <a:pt x="878" y="1572"/>
                  <a:pt x="878" y="1572"/>
                </a:cubicBezTo>
                <a:cubicBezTo>
                  <a:pt x="884" y="1578"/>
                  <a:pt x="888" y="1587"/>
                  <a:pt x="896" y="1591"/>
                </a:cubicBezTo>
                <a:cubicBezTo>
                  <a:pt x="913" y="1600"/>
                  <a:pt x="951" y="1609"/>
                  <a:pt x="951" y="1609"/>
                </a:cubicBezTo>
                <a:cubicBezTo>
                  <a:pt x="964" y="1649"/>
                  <a:pt x="974" y="1688"/>
                  <a:pt x="987" y="1728"/>
                </a:cubicBezTo>
                <a:cubicBezTo>
                  <a:pt x="984" y="1761"/>
                  <a:pt x="985" y="1795"/>
                  <a:pt x="978" y="1828"/>
                </a:cubicBezTo>
                <a:cubicBezTo>
                  <a:pt x="976" y="1837"/>
                  <a:pt x="964" y="1839"/>
                  <a:pt x="960" y="1847"/>
                </a:cubicBezTo>
                <a:cubicBezTo>
                  <a:pt x="919" y="1929"/>
                  <a:pt x="965" y="1878"/>
                  <a:pt x="923" y="1920"/>
                </a:cubicBezTo>
                <a:cubicBezTo>
                  <a:pt x="909" y="1963"/>
                  <a:pt x="902" y="1993"/>
                  <a:pt x="878" y="2029"/>
                </a:cubicBezTo>
                <a:cubicBezTo>
                  <a:pt x="871" y="2063"/>
                  <a:pt x="857" y="2096"/>
                  <a:pt x="850" y="2130"/>
                </a:cubicBezTo>
                <a:cubicBezTo>
                  <a:pt x="847" y="2145"/>
                  <a:pt x="848" y="2162"/>
                  <a:pt x="841" y="2176"/>
                </a:cubicBezTo>
                <a:cubicBezTo>
                  <a:pt x="837" y="2184"/>
                  <a:pt x="841" y="2157"/>
                  <a:pt x="841" y="2148"/>
                </a:cubicBezTo>
              </a:path>
            </a:pathLst>
          </a:custGeom>
          <a:noFill/>
          <a:ln w="38100" cap="flat" cmpd="sng">
            <a:solidFill>
              <a:srgbClr val="0000FF"/>
            </a:solidFill>
            <a:prstDash val="solid"/>
            <a:round/>
            <a:headEnd/>
            <a:tailEnd/>
          </a:ln>
          <a:effectLst/>
        </p:spPr>
        <p:txBody>
          <a:bodyPr wrap="none" anchor="ctr"/>
          <a:lstStyle/>
          <a:p>
            <a:endParaRPr lang="en-US"/>
          </a:p>
        </p:txBody>
      </p:sp>
      <p:sp>
        <p:nvSpPr>
          <p:cNvPr id="504849" name="Freeform 17"/>
          <p:cNvSpPr>
            <a:spLocks/>
          </p:cNvSpPr>
          <p:nvPr/>
        </p:nvSpPr>
        <p:spPr bwMode="auto">
          <a:xfrm>
            <a:off x="4905375" y="796925"/>
            <a:ext cx="1509713" cy="1816100"/>
          </a:xfrm>
          <a:custGeom>
            <a:avLst/>
            <a:gdLst>
              <a:gd name="T0" fmla="*/ 0 w 951"/>
              <a:gd name="T1" fmla="*/ 2147483647 h 1144"/>
              <a:gd name="T2" fmla="*/ 2147483647 w 951"/>
              <a:gd name="T3" fmla="*/ 2147483647 h 1144"/>
              <a:gd name="T4" fmla="*/ 2147483647 w 951"/>
              <a:gd name="T5" fmla="*/ 2147483647 h 1144"/>
              <a:gd name="T6" fmla="*/ 2147483647 w 951"/>
              <a:gd name="T7" fmla="*/ 2147483647 h 1144"/>
              <a:gd name="T8" fmla="*/ 2147483647 w 951"/>
              <a:gd name="T9" fmla="*/ 2147483647 h 1144"/>
              <a:gd name="T10" fmla="*/ 2147483647 w 951"/>
              <a:gd name="T11" fmla="*/ 2147483647 h 1144"/>
              <a:gd name="T12" fmla="*/ 2147483647 w 951"/>
              <a:gd name="T13" fmla="*/ 2147483647 h 1144"/>
              <a:gd name="T14" fmla="*/ 2147483647 w 951"/>
              <a:gd name="T15" fmla="*/ 2147483647 h 1144"/>
              <a:gd name="T16" fmla="*/ 2147483647 w 951"/>
              <a:gd name="T17" fmla="*/ 2147483647 h 1144"/>
              <a:gd name="T18" fmla="*/ 2147483647 w 951"/>
              <a:gd name="T19" fmla="*/ 2147483647 h 1144"/>
              <a:gd name="T20" fmla="*/ 2147483647 w 951"/>
              <a:gd name="T21" fmla="*/ 2147483647 h 1144"/>
              <a:gd name="T22" fmla="*/ 2147483647 w 951"/>
              <a:gd name="T23" fmla="*/ 2147483647 h 1144"/>
              <a:gd name="T24" fmla="*/ 2147483647 w 951"/>
              <a:gd name="T25" fmla="*/ 2147483647 h 1144"/>
              <a:gd name="T26" fmla="*/ 2147483647 w 951"/>
              <a:gd name="T27" fmla="*/ 2147483647 h 1144"/>
              <a:gd name="T28" fmla="*/ 2147483647 w 951"/>
              <a:gd name="T29" fmla="*/ 2147483647 h 1144"/>
              <a:gd name="T30" fmla="*/ 2147483647 w 951"/>
              <a:gd name="T31" fmla="*/ 2147483647 h 1144"/>
              <a:gd name="T32" fmla="*/ 2147483647 w 951"/>
              <a:gd name="T33" fmla="*/ 2147483647 h 1144"/>
              <a:gd name="T34" fmla="*/ 2147483647 w 951"/>
              <a:gd name="T35" fmla="*/ 2147483647 h 1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1" h="1144">
                <a:moveTo>
                  <a:pt x="0" y="1"/>
                </a:moveTo>
                <a:cubicBezTo>
                  <a:pt x="52" y="50"/>
                  <a:pt x="9" y="0"/>
                  <a:pt x="9" y="147"/>
                </a:cubicBezTo>
                <a:cubicBezTo>
                  <a:pt x="9" y="204"/>
                  <a:pt x="14" y="269"/>
                  <a:pt x="55" y="312"/>
                </a:cubicBezTo>
                <a:cubicBezTo>
                  <a:pt x="78" y="381"/>
                  <a:pt x="44" y="297"/>
                  <a:pt x="92" y="357"/>
                </a:cubicBezTo>
                <a:cubicBezTo>
                  <a:pt x="98" y="365"/>
                  <a:pt x="95" y="377"/>
                  <a:pt x="101" y="385"/>
                </a:cubicBezTo>
                <a:cubicBezTo>
                  <a:pt x="113" y="400"/>
                  <a:pt x="132" y="409"/>
                  <a:pt x="147" y="421"/>
                </a:cubicBezTo>
                <a:cubicBezTo>
                  <a:pt x="156" y="428"/>
                  <a:pt x="164" y="435"/>
                  <a:pt x="174" y="440"/>
                </a:cubicBezTo>
                <a:cubicBezTo>
                  <a:pt x="192" y="448"/>
                  <a:pt x="229" y="458"/>
                  <a:pt x="229" y="458"/>
                </a:cubicBezTo>
                <a:cubicBezTo>
                  <a:pt x="293" y="555"/>
                  <a:pt x="219" y="601"/>
                  <a:pt x="174" y="668"/>
                </a:cubicBezTo>
                <a:cubicBezTo>
                  <a:pt x="155" y="729"/>
                  <a:pt x="157" y="708"/>
                  <a:pt x="174" y="815"/>
                </a:cubicBezTo>
                <a:cubicBezTo>
                  <a:pt x="177" y="834"/>
                  <a:pt x="174" y="863"/>
                  <a:pt x="192" y="869"/>
                </a:cubicBezTo>
                <a:cubicBezTo>
                  <a:pt x="230" y="883"/>
                  <a:pt x="212" y="874"/>
                  <a:pt x="247" y="897"/>
                </a:cubicBezTo>
                <a:cubicBezTo>
                  <a:pt x="299" y="880"/>
                  <a:pt x="352" y="889"/>
                  <a:pt x="403" y="906"/>
                </a:cubicBezTo>
                <a:cubicBezTo>
                  <a:pt x="451" y="978"/>
                  <a:pt x="568" y="957"/>
                  <a:pt x="640" y="961"/>
                </a:cubicBezTo>
                <a:cubicBezTo>
                  <a:pt x="711" y="1007"/>
                  <a:pt x="628" y="948"/>
                  <a:pt x="686" y="1007"/>
                </a:cubicBezTo>
                <a:cubicBezTo>
                  <a:pt x="709" y="1030"/>
                  <a:pt x="736" y="1048"/>
                  <a:pt x="759" y="1071"/>
                </a:cubicBezTo>
                <a:cubicBezTo>
                  <a:pt x="768" y="1080"/>
                  <a:pt x="784" y="1077"/>
                  <a:pt x="796" y="1080"/>
                </a:cubicBezTo>
                <a:cubicBezTo>
                  <a:pt x="842" y="1093"/>
                  <a:pt x="917" y="1110"/>
                  <a:pt x="951" y="1144"/>
                </a:cubicBezTo>
              </a:path>
            </a:pathLst>
          </a:custGeom>
          <a:noFill/>
          <a:ln w="38100" cap="flat" cmpd="sng">
            <a:solidFill>
              <a:srgbClr val="0000FF"/>
            </a:solidFill>
            <a:prstDash val="solid"/>
            <a:round/>
            <a:headEnd/>
            <a:tailEnd/>
          </a:ln>
          <a:effectLst/>
        </p:spPr>
        <p:txBody>
          <a:bodyPr wrap="none" anchor="ctr"/>
          <a:lstStyle/>
          <a:p>
            <a:endParaRPr lang="en-US"/>
          </a:p>
        </p:txBody>
      </p:sp>
      <p:sp>
        <p:nvSpPr>
          <p:cNvPr id="504851" name="Freeform 19"/>
          <p:cNvSpPr>
            <a:spLocks/>
          </p:cNvSpPr>
          <p:nvPr/>
        </p:nvSpPr>
        <p:spPr bwMode="auto">
          <a:xfrm>
            <a:off x="4954588" y="2622550"/>
            <a:ext cx="1460500" cy="166688"/>
          </a:xfrm>
          <a:custGeom>
            <a:avLst/>
            <a:gdLst>
              <a:gd name="T0" fmla="*/ 0 w 957"/>
              <a:gd name="T1" fmla="*/ 2147483647 h 120"/>
              <a:gd name="T2" fmla="*/ 2147483647 w 957"/>
              <a:gd name="T3" fmla="*/ 2147483647 h 120"/>
              <a:gd name="T4" fmla="*/ 2147483647 w 957"/>
              <a:gd name="T5" fmla="*/ 2147483647 h 120"/>
              <a:gd name="T6" fmla="*/ 2147483647 w 957"/>
              <a:gd name="T7" fmla="*/ 2147483647 h 120"/>
              <a:gd name="T8" fmla="*/ 2147483647 w 957"/>
              <a:gd name="T9" fmla="*/ 2147483647 h 120"/>
              <a:gd name="T10" fmla="*/ 2147483647 w 957"/>
              <a:gd name="T11" fmla="*/ 2147483647 h 120"/>
              <a:gd name="T12" fmla="*/ 2147483647 w 957"/>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20">
                <a:moveTo>
                  <a:pt x="0" y="73"/>
                </a:moveTo>
                <a:cubicBezTo>
                  <a:pt x="23" y="0"/>
                  <a:pt x="103" y="56"/>
                  <a:pt x="156" y="73"/>
                </a:cubicBezTo>
                <a:cubicBezTo>
                  <a:pt x="218" y="114"/>
                  <a:pt x="189" y="102"/>
                  <a:pt x="238" y="118"/>
                </a:cubicBezTo>
                <a:cubicBezTo>
                  <a:pt x="297" y="110"/>
                  <a:pt x="292" y="120"/>
                  <a:pt x="329" y="91"/>
                </a:cubicBezTo>
                <a:cubicBezTo>
                  <a:pt x="343" y="80"/>
                  <a:pt x="349" y="55"/>
                  <a:pt x="366" y="54"/>
                </a:cubicBezTo>
                <a:cubicBezTo>
                  <a:pt x="494" y="45"/>
                  <a:pt x="622" y="48"/>
                  <a:pt x="750" y="45"/>
                </a:cubicBezTo>
                <a:cubicBezTo>
                  <a:pt x="911" y="36"/>
                  <a:pt x="957" y="36"/>
                  <a:pt x="887" y="36"/>
                </a:cubicBezTo>
              </a:path>
            </a:pathLst>
          </a:custGeom>
          <a:noFill/>
          <a:ln w="38100" cap="flat" cmpd="sng">
            <a:solidFill>
              <a:srgbClr val="0000FF"/>
            </a:solidFill>
            <a:prstDash val="solid"/>
            <a:round/>
            <a:headEnd/>
            <a:tailEnd/>
          </a:ln>
          <a:effectLst/>
        </p:spPr>
        <p:txBody>
          <a:bodyPr wrap="none" anchor="ctr"/>
          <a:lstStyle/>
          <a:p>
            <a:endParaRPr lang="en-US"/>
          </a:p>
        </p:txBody>
      </p:sp>
      <p:sp>
        <p:nvSpPr>
          <p:cNvPr id="504853" name="Freeform 21"/>
          <p:cNvSpPr>
            <a:spLocks/>
          </p:cNvSpPr>
          <p:nvPr/>
        </p:nvSpPr>
        <p:spPr bwMode="auto">
          <a:xfrm>
            <a:off x="5954713" y="928688"/>
            <a:ext cx="1766887" cy="1857375"/>
          </a:xfrm>
          <a:custGeom>
            <a:avLst/>
            <a:gdLst>
              <a:gd name="T0" fmla="*/ 2147483647 w 1113"/>
              <a:gd name="T1" fmla="*/ 0 h 1170"/>
              <a:gd name="T2" fmla="*/ 2147483647 w 1113"/>
              <a:gd name="T3" fmla="*/ 2147483647 h 1170"/>
              <a:gd name="T4" fmla="*/ 2147483647 w 1113"/>
              <a:gd name="T5" fmla="*/ 2147483647 h 1170"/>
              <a:gd name="T6" fmla="*/ 2147483647 w 1113"/>
              <a:gd name="T7" fmla="*/ 2147483647 h 1170"/>
              <a:gd name="T8" fmla="*/ 2147483647 w 1113"/>
              <a:gd name="T9" fmla="*/ 2147483647 h 1170"/>
              <a:gd name="T10" fmla="*/ 2147483647 w 1113"/>
              <a:gd name="T11" fmla="*/ 2147483647 h 1170"/>
              <a:gd name="T12" fmla="*/ 2147483647 w 1113"/>
              <a:gd name="T13" fmla="*/ 2147483647 h 1170"/>
              <a:gd name="T14" fmla="*/ 2147483647 w 1113"/>
              <a:gd name="T15" fmla="*/ 2147483647 h 1170"/>
              <a:gd name="T16" fmla="*/ 2147483647 w 1113"/>
              <a:gd name="T17" fmla="*/ 2147483647 h 1170"/>
              <a:gd name="T18" fmla="*/ 2147483647 w 1113"/>
              <a:gd name="T19" fmla="*/ 2147483647 h 1170"/>
              <a:gd name="T20" fmla="*/ 2147483647 w 1113"/>
              <a:gd name="T21" fmla="*/ 2147483647 h 1170"/>
              <a:gd name="T22" fmla="*/ 2147483647 w 1113"/>
              <a:gd name="T23" fmla="*/ 2147483647 h 1170"/>
              <a:gd name="T24" fmla="*/ 2147483647 w 1113"/>
              <a:gd name="T25" fmla="*/ 2147483647 h 1170"/>
              <a:gd name="T26" fmla="*/ 2147483647 w 1113"/>
              <a:gd name="T27" fmla="*/ 2147483647 h 1170"/>
              <a:gd name="T28" fmla="*/ 2147483647 w 1113"/>
              <a:gd name="T29" fmla="*/ 2147483647 h 1170"/>
              <a:gd name="T30" fmla="*/ 2147483647 w 1113"/>
              <a:gd name="T31" fmla="*/ 2147483647 h 1170"/>
              <a:gd name="T32" fmla="*/ 2147483647 w 1113"/>
              <a:gd name="T33" fmla="*/ 2147483647 h 1170"/>
              <a:gd name="T34" fmla="*/ 2147483647 w 1113"/>
              <a:gd name="T35" fmla="*/ 2147483647 h 1170"/>
              <a:gd name="T36" fmla="*/ 2147483647 w 1113"/>
              <a:gd name="T37" fmla="*/ 2147483647 h 1170"/>
              <a:gd name="T38" fmla="*/ 2147483647 w 1113"/>
              <a:gd name="T39" fmla="*/ 2147483647 h 1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13" h="1170">
                <a:moveTo>
                  <a:pt x="1113" y="0"/>
                </a:moveTo>
                <a:cubicBezTo>
                  <a:pt x="1084" y="46"/>
                  <a:pt x="1053" y="39"/>
                  <a:pt x="1004" y="55"/>
                </a:cubicBezTo>
                <a:cubicBezTo>
                  <a:pt x="978" y="80"/>
                  <a:pt x="951" y="108"/>
                  <a:pt x="921" y="128"/>
                </a:cubicBezTo>
                <a:cubicBezTo>
                  <a:pt x="884" y="152"/>
                  <a:pt x="840" y="159"/>
                  <a:pt x="802" y="183"/>
                </a:cubicBezTo>
                <a:cubicBezTo>
                  <a:pt x="799" y="192"/>
                  <a:pt x="800" y="204"/>
                  <a:pt x="793" y="210"/>
                </a:cubicBezTo>
                <a:cubicBezTo>
                  <a:pt x="767" y="231"/>
                  <a:pt x="666" y="236"/>
                  <a:pt x="647" y="238"/>
                </a:cubicBezTo>
                <a:cubicBezTo>
                  <a:pt x="629" y="250"/>
                  <a:pt x="610" y="262"/>
                  <a:pt x="592" y="274"/>
                </a:cubicBezTo>
                <a:cubicBezTo>
                  <a:pt x="583" y="280"/>
                  <a:pt x="582" y="294"/>
                  <a:pt x="574" y="302"/>
                </a:cubicBezTo>
                <a:cubicBezTo>
                  <a:pt x="566" y="310"/>
                  <a:pt x="555" y="314"/>
                  <a:pt x="546" y="320"/>
                </a:cubicBezTo>
                <a:cubicBezTo>
                  <a:pt x="523" y="355"/>
                  <a:pt x="492" y="366"/>
                  <a:pt x="455" y="384"/>
                </a:cubicBezTo>
                <a:cubicBezTo>
                  <a:pt x="417" y="403"/>
                  <a:pt x="397" y="434"/>
                  <a:pt x="354" y="448"/>
                </a:cubicBezTo>
                <a:cubicBezTo>
                  <a:pt x="280" y="564"/>
                  <a:pt x="92" y="398"/>
                  <a:pt x="16" y="512"/>
                </a:cubicBezTo>
                <a:cubicBezTo>
                  <a:pt x="0" y="561"/>
                  <a:pt x="15" y="622"/>
                  <a:pt x="53" y="658"/>
                </a:cubicBezTo>
                <a:cubicBezTo>
                  <a:pt x="74" y="721"/>
                  <a:pt x="58" y="699"/>
                  <a:pt x="89" y="732"/>
                </a:cubicBezTo>
                <a:cubicBezTo>
                  <a:pt x="105" y="778"/>
                  <a:pt x="105" y="806"/>
                  <a:pt x="144" y="832"/>
                </a:cubicBezTo>
                <a:cubicBezTo>
                  <a:pt x="147" y="841"/>
                  <a:pt x="145" y="854"/>
                  <a:pt x="153" y="860"/>
                </a:cubicBezTo>
                <a:cubicBezTo>
                  <a:pt x="165" y="869"/>
                  <a:pt x="226" y="882"/>
                  <a:pt x="245" y="887"/>
                </a:cubicBezTo>
                <a:cubicBezTo>
                  <a:pt x="282" y="912"/>
                  <a:pt x="295" y="899"/>
                  <a:pt x="309" y="942"/>
                </a:cubicBezTo>
                <a:cubicBezTo>
                  <a:pt x="294" y="1000"/>
                  <a:pt x="282" y="1059"/>
                  <a:pt x="263" y="1116"/>
                </a:cubicBezTo>
                <a:cubicBezTo>
                  <a:pt x="257" y="1133"/>
                  <a:pt x="254" y="1170"/>
                  <a:pt x="254" y="1170"/>
                </a:cubicBezTo>
              </a:path>
            </a:pathLst>
          </a:custGeom>
          <a:noFill/>
          <a:ln w="38100" cap="flat" cmpd="sng">
            <a:solidFill>
              <a:srgbClr val="0000FF"/>
            </a:solidFill>
            <a:prstDash val="solid"/>
            <a:round/>
            <a:headEnd/>
            <a:tailEnd/>
          </a:ln>
          <a:effectLst/>
        </p:spPr>
        <p:txBody>
          <a:bodyPr wrap="none" anchor="ctr"/>
          <a:lstStyle/>
          <a:p>
            <a:endParaRPr lang="en-US"/>
          </a:p>
        </p:txBody>
      </p:sp>
      <p:sp>
        <p:nvSpPr>
          <p:cNvPr id="504854" name="Freeform 22"/>
          <p:cNvSpPr>
            <a:spLocks/>
          </p:cNvSpPr>
          <p:nvPr/>
        </p:nvSpPr>
        <p:spPr bwMode="auto">
          <a:xfrm>
            <a:off x="6305550" y="2670175"/>
            <a:ext cx="1343025" cy="1131888"/>
          </a:xfrm>
          <a:custGeom>
            <a:avLst/>
            <a:gdLst>
              <a:gd name="T0" fmla="*/ 2147483647 w 846"/>
              <a:gd name="T1" fmla="*/ 0 h 713"/>
              <a:gd name="T2" fmla="*/ 2147483647 w 846"/>
              <a:gd name="T3" fmla="*/ 2147483647 h 713"/>
              <a:gd name="T4" fmla="*/ 2147483647 w 846"/>
              <a:gd name="T5" fmla="*/ 2147483647 h 713"/>
              <a:gd name="T6" fmla="*/ 2147483647 w 846"/>
              <a:gd name="T7" fmla="*/ 2147483647 h 713"/>
              <a:gd name="T8" fmla="*/ 2147483647 w 846"/>
              <a:gd name="T9" fmla="*/ 2147483647 h 713"/>
              <a:gd name="T10" fmla="*/ 2147483647 w 846"/>
              <a:gd name="T11" fmla="*/ 2147483647 h 713"/>
              <a:gd name="T12" fmla="*/ 2147483647 w 846"/>
              <a:gd name="T13" fmla="*/ 2147483647 h 713"/>
              <a:gd name="T14" fmla="*/ 2147483647 w 846"/>
              <a:gd name="T15" fmla="*/ 2147483647 h 713"/>
              <a:gd name="T16" fmla="*/ 2147483647 w 846"/>
              <a:gd name="T17" fmla="*/ 2147483647 h 713"/>
              <a:gd name="T18" fmla="*/ 2147483647 w 846"/>
              <a:gd name="T19" fmla="*/ 2147483647 h 713"/>
              <a:gd name="T20" fmla="*/ 2147483647 w 846"/>
              <a:gd name="T21" fmla="*/ 2147483647 h 713"/>
              <a:gd name="T22" fmla="*/ 2147483647 w 846"/>
              <a:gd name="T23" fmla="*/ 2147483647 h 713"/>
              <a:gd name="T24" fmla="*/ 2147483647 w 846"/>
              <a:gd name="T25" fmla="*/ 2147483647 h 7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6" h="713">
                <a:moveTo>
                  <a:pt x="60" y="0"/>
                </a:moveTo>
                <a:cubicBezTo>
                  <a:pt x="50" y="50"/>
                  <a:pt x="28" y="92"/>
                  <a:pt x="5" y="137"/>
                </a:cubicBezTo>
                <a:cubicBezTo>
                  <a:pt x="8" y="158"/>
                  <a:pt x="0" y="185"/>
                  <a:pt x="14" y="201"/>
                </a:cubicBezTo>
                <a:cubicBezTo>
                  <a:pt x="26" y="215"/>
                  <a:pt x="51" y="206"/>
                  <a:pt x="69" y="211"/>
                </a:cubicBezTo>
                <a:cubicBezTo>
                  <a:pt x="88" y="216"/>
                  <a:pt x="124" y="229"/>
                  <a:pt x="124" y="229"/>
                </a:cubicBezTo>
                <a:cubicBezTo>
                  <a:pt x="144" y="310"/>
                  <a:pt x="124" y="285"/>
                  <a:pt x="161" y="320"/>
                </a:cubicBezTo>
                <a:cubicBezTo>
                  <a:pt x="202" y="448"/>
                  <a:pt x="269" y="438"/>
                  <a:pt x="389" y="448"/>
                </a:cubicBezTo>
                <a:cubicBezTo>
                  <a:pt x="405" y="451"/>
                  <a:pt x="444" y="456"/>
                  <a:pt x="462" y="467"/>
                </a:cubicBezTo>
                <a:cubicBezTo>
                  <a:pt x="506" y="494"/>
                  <a:pt x="531" y="541"/>
                  <a:pt x="581" y="558"/>
                </a:cubicBezTo>
                <a:cubicBezTo>
                  <a:pt x="599" y="613"/>
                  <a:pt x="639" y="614"/>
                  <a:pt x="691" y="631"/>
                </a:cubicBezTo>
                <a:cubicBezTo>
                  <a:pt x="700" y="634"/>
                  <a:pt x="709" y="637"/>
                  <a:pt x="718" y="640"/>
                </a:cubicBezTo>
                <a:cubicBezTo>
                  <a:pt x="727" y="643"/>
                  <a:pt x="746" y="649"/>
                  <a:pt x="746" y="649"/>
                </a:cubicBezTo>
                <a:cubicBezTo>
                  <a:pt x="780" y="673"/>
                  <a:pt x="815" y="682"/>
                  <a:pt x="846" y="713"/>
                </a:cubicBezTo>
              </a:path>
            </a:pathLst>
          </a:custGeom>
          <a:noFill/>
          <a:ln w="38100" cap="flat" cmpd="sng">
            <a:solidFill>
              <a:srgbClr val="0000FF"/>
            </a:solidFill>
            <a:prstDash val="solid"/>
            <a:round/>
            <a:headEnd/>
            <a:tailEnd/>
          </a:ln>
          <a:effectLst/>
        </p:spPr>
        <p:txBody>
          <a:bodyPr wrap="none" anchor="ctr"/>
          <a:lstStyle/>
          <a:p>
            <a:endParaRPr lang="en-US"/>
          </a:p>
        </p:txBody>
      </p:sp>
      <p:sp>
        <p:nvSpPr>
          <p:cNvPr id="504857" name="Freeform 25"/>
          <p:cNvSpPr>
            <a:spLocks/>
          </p:cNvSpPr>
          <p:nvPr/>
        </p:nvSpPr>
        <p:spPr bwMode="auto">
          <a:xfrm>
            <a:off x="5689600" y="3617913"/>
            <a:ext cx="1524000" cy="368300"/>
          </a:xfrm>
          <a:custGeom>
            <a:avLst/>
            <a:gdLst>
              <a:gd name="T0" fmla="*/ 0 w 960"/>
              <a:gd name="T1" fmla="*/ 2147483647 h 232"/>
              <a:gd name="T2" fmla="*/ 2147483647 w 960"/>
              <a:gd name="T3" fmla="*/ 2147483647 h 232"/>
              <a:gd name="T4" fmla="*/ 2147483647 w 960"/>
              <a:gd name="T5" fmla="*/ 2147483647 h 232"/>
              <a:gd name="T6" fmla="*/ 2147483647 w 960"/>
              <a:gd name="T7" fmla="*/ 2147483647 h 232"/>
              <a:gd name="T8" fmla="*/ 2147483647 w 960"/>
              <a:gd name="T9" fmla="*/ 2147483647 h 232"/>
              <a:gd name="T10" fmla="*/ 2147483647 w 960"/>
              <a:gd name="T11" fmla="*/ 2147483647 h 232"/>
              <a:gd name="T12" fmla="*/ 2147483647 w 960"/>
              <a:gd name="T13" fmla="*/ 2147483647 h 232"/>
              <a:gd name="T14" fmla="*/ 2147483647 w 960"/>
              <a:gd name="T15" fmla="*/ 2147483647 h 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0" h="232">
                <a:moveTo>
                  <a:pt x="0" y="232"/>
                </a:moveTo>
                <a:cubicBezTo>
                  <a:pt x="6" y="214"/>
                  <a:pt x="12" y="195"/>
                  <a:pt x="18" y="177"/>
                </a:cubicBezTo>
                <a:cubicBezTo>
                  <a:pt x="21" y="168"/>
                  <a:pt x="36" y="169"/>
                  <a:pt x="46" y="168"/>
                </a:cubicBezTo>
                <a:cubicBezTo>
                  <a:pt x="119" y="160"/>
                  <a:pt x="265" y="150"/>
                  <a:pt x="265" y="150"/>
                </a:cubicBezTo>
                <a:cubicBezTo>
                  <a:pt x="335" y="41"/>
                  <a:pt x="464" y="73"/>
                  <a:pt x="585" y="68"/>
                </a:cubicBezTo>
                <a:cubicBezTo>
                  <a:pt x="622" y="65"/>
                  <a:pt x="659" y="64"/>
                  <a:pt x="695" y="58"/>
                </a:cubicBezTo>
                <a:cubicBezTo>
                  <a:pt x="739" y="50"/>
                  <a:pt x="789" y="27"/>
                  <a:pt x="832" y="13"/>
                </a:cubicBezTo>
                <a:cubicBezTo>
                  <a:pt x="871" y="0"/>
                  <a:pt x="921" y="4"/>
                  <a:pt x="960" y="4"/>
                </a:cubicBezTo>
              </a:path>
            </a:pathLst>
          </a:custGeom>
          <a:noFill/>
          <a:ln w="38100" cap="flat" cmpd="sng">
            <a:solidFill>
              <a:srgbClr val="0000FF"/>
            </a:solidFill>
            <a:prstDash val="solid"/>
            <a:round/>
            <a:headEnd/>
            <a:tailEnd/>
          </a:ln>
          <a:effec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04843"/>
                                        </p:tgtEl>
                                        <p:attrNameLst>
                                          <p:attrName>style.visibility</p:attrName>
                                        </p:attrNameLst>
                                      </p:cBhvr>
                                      <p:to>
                                        <p:strVal val="visible"/>
                                      </p:to>
                                    </p:set>
                                    <p:anim calcmode="lin" valueType="num">
                                      <p:cBhvr>
                                        <p:cTn id="7" dur="500" fill="hold"/>
                                        <p:tgtEl>
                                          <p:spTgt spid="504843"/>
                                        </p:tgtEl>
                                        <p:attrNameLst>
                                          <p:attrName>ppt_w</p:attrName>
                                        </p:attrNameLst>
                                      </p:cBhvr>
                                      <p:tavLst>
                                        <p:tav tm="0">
                                          <p:val>
                                            <p:fltVal val="0"/>
                                          </p:val>
                                        </p:tav>
                                        <p:tav tm="100000">
                                          <p:val>
                                            <p:strVal val="#ppt_w"/>
                                          </p:val>
                                        </p:tav>
                                      </p:tavLst>
                                    </p:anim>
                                    <p:anim calcmode="lin" valueType="num">
                                      <p:cBhvr>
                                        <p:cTn id="8" dur="500" fill="hold"/>
                                        <p:tgtEl>
                                          <p:spTgt spid="504843"/>
                                        </p:tgtEl>
                                        <p:attrNameLst>
                                          <p:attrName>ppt_h</p:attrName>
                                        </p:attrNameLst>
                                      </p:cBhvr>
                                      <p:tavLst>
                                        <p:tav tm="0">
                                          <p:val>
                                            <p:fltVal val="0"/>
                                          </p:val>
                                        </p:tav>
                                        <p:tav tm="100000">
                                          <p:val>
                                            <p:strVal val="#ppt_h"/>
                                          </p:val>
                                        </p:tav>
                                      </p:tavLst>
                                    </p:anim>
                                    <p:animEffect transition="in" filter="fade">
                                      <p:cBhvr>
                                        <p:cTn id="9" dur="500"/>
                                        <p:tgtEl>
                                          <p:spTgt spid="5048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04847"/>
                                        </p:tgtEl>
                                        <p:attrNameLst>
                                          <p:attrName>style.visibility</p:attrName>
                                        </p:attrNameLst>
                                      </p:cBhvr>
                                      <p:to>
                                        <p:strVal val="visible"/>
                                      </p:to>
                                    </p:set>
                                    <p:animEffect transition="in" filter="randombar(horizontal)">
                                      <p:cBhvr>
                                        <p:cTn id="14" dur="500"/>
                                        <p:tgtEl>
                                          <p:spTgt spid="5048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04848"/>
                                        </p:tgtEl>
                                        <p:attrNameLst>
                                          <p:attrName>style.visibility</p:attrName>
                                        </p:attrNameLst>
                                      </p:cBhvr>
                                      <p:to>
                                        <p:strVal val="visible"/>
                                      </p:to>
                                    </p:set>
                                    <p:animEffect transition="in" filter="randombar(horizontal)">
                                      <p:cBhvr>
                                        <p:cTn id="19" dur="500"/>
                                        <p:tgtEl>
                                          <p:spTgt spid="5048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04849"/>
                                        </p:tgtEl>
                                        <p:attrNameLst>
                                          <p:attrName>style.visibility</p:attrName>
                                        </p:attrNameLst>
                                      </p:cBhvr>
                                      <p:to>
                                        <p:strVal val="visible"/>
                                      </p:to>
                                    </p:set>
                                    <p:animEffect transition="in" filter="randombar(horizontal)">
                                      <p:cBhvr>
                                        <p:cTn id="24" dur="500"/>
                                        <p:tgtEl>
                                          <p:spTgt spid="5048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04851"/>
                                        </p:tgtEl>
                                        <p:attrNameLst>
                                          <p:attrName>style.visibility</p:attrName>
                                        </p:attrNameLst>
                                      </p:cBhvr>
                                      <p:to>
                                        <p:strVal val="visible"/>
                                      </p:to>
                                    </p:set>
                                    <p:animEffect transition="in" filter="randombar(horizontal)">
                                      <p:cBhvr>
                                        <p:cTn id="29" dur="500"/>
                                        <p:tgtEl>
                                          <p:spTgt spid="50485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04853"/>
                                        </p:tgtEl>
                                        <p:attrNameLst>
                                          <p:attrName>style.visibility</p:attrName>
                                        </p:attrNameLst>
                                      </p:cBhvr>
                                      <p:to>
                                        <p:strVal val="visible"/>
                                      </p:to>
                                    </p:set>
                                    <p:animEffect transition="in" filter="wedge">
                                      <p:cBhvr>
                                        <p:cTn id="34" dur="2000"/>
                                        <p:tgtEl>
                                          <p:spTgt spid="504853"/>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504854"/>
                                        </p:tgtEl>
                                        <p:attrNameLst>
                                          <p:attrName>style.visibility</p:attrName>
                                        </p:attrNameLst>
                                      </p:cBhvr>
                                      <p:to>
                                        <p:strVal val="visible"/>
                                      </p:to>
                                    </p:set>
                                    <p:animEffect transition="in" filter="wedge">
                                      <p:cBhvr>
                                        <p:cTn id="37" dur="2000"/>
                                        <p:tgtEl>
                                          <p:spTgt spid="5048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504857"/>
                                        </p:tgtEl>
                                        <p:attrNameLst>
                                          <p:attrName>style.visibility</p:attrName>
                                        </p:attrNameLst>
                                      </p:cBhvr>
                                      <p:to>
                                        <p:strVal val="visible"/>
                                      </p:to>
                                    </p:set>
                                    <p:animEffect transition="in" filter="wedge">
                                      <p:cBhvr>
                                        <p:cTn id="42" dur="2000"/>
                                        <p:tgtEl>
                                          <p:spTgt spid="504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7" grpId="0" animBg="1"/>
      <p:bldP spid="504848" grpId="0" animBg="1"/>
      <p:bldP spid="504849" grpId="0" animBg="1"/>
      <p:bldP spid="504851" grpId="0" animBg="1"/>
      <p:bldP spid="504853" grpId="0" animBg="1"/>
      <p:bldP spid="504854" grpId="0" animBg="1"/>
      <p:bldP spid="5048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pic>
        <p:nvPicPr>
          <p:cNvPr id="17410" name="Picture 13" descr="scan0002"/>
          <p:cNvPicPr>
            <a:picLocks noChangeAspect="1" noChangeArrowheads="1"/>
          </p:cNvPicPr>
          <p:nvPr/>
        </p:nvPicPr>
        <p:blipFill>
          <a:blip r:embed="rId2"/>
          <a:srcRect/>
          <a:stretch>
            <a:fillRect/>
          </a:stretch>
        </p:blipFill>
        <p:spPr bwMode="auto">
          <a:xfrm>
            <a:off x="2574925" y="433388"/>
            <a:ext cx="6259513" cy="6424612"/>
          </a:xfrm>
          <a:prstGeom prst="rect">
            <a:avLst/>
          </a:prstGeom>
          <a:noFill/>
          <a:ln w="9525">
            <a:noFill/>
            <a:miter lim="800000"/>
            <a:headEnd/>
            <a:tailEnd/>
          </a:ln>
        </p:spPr>
      </p:pic>
      <p:sp>
        <p:nvSpPr>
          <p:cNvPr id="17411" name="Text Box 17"/>
          <p:cNvSpPr txBox="1">
            <a:spLocks noChangeArrowheads="1"/>
          </p:cNvSpPr>
          <p:nvPr/>
        </p:nvSpPr>
        <p:spPr bwMode="auto">
          <a:xfrm>
            <a:off x="501650" y="893763"/>
            <a:ext cx="1458913"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483347" name="Text Box 19"/>
          <p:cNvSpPr txBox="1">
            <a:spLocks noChangeArrowheads="1"/>
          </p:cNvSpPr>
          <p:nvPr/>
        </p:nvSpPr>
        <p:spPr bwMode="auto">
          <a:xfrm>
            <a:off x="193675" y="593725"/>
            <a:ext cx="2074863" cy="2835275"/>
          </a:xfrm>
          <a:prstGeom prst="rect">
            <a:avLst/>
          </a:prstGeom>
          <a:solidFill>
            <a:srgbClr val="66FFFF"/>
          </a:solidFill>
          <a:ln w="9525" algn="ctr">
            <a:noFill/>
            <a:miter lim="800000"/>
            <a:headEnd/>
            <a:tailEnd/>
          </a:ln>
          <a:effectLst/>
        </p:spPr>
        <p:txBody>
          <a:bodyPr>
            <a:spAutoFit/>
          </a:bodyPr>
          <a:lstStyle/>
          <a:p>
            <a:pPr algn="ctr">
              <a:spcBef>
                <a:spcPct val="50000"/>
              </a:spcBef>
            </a:pPr>
            <a:r>
              <a:rPr lang="en-US" sz="3000" b="1">
                <a:solidFill>
                  <a:srgbClr val="D60093"/>
                </a:solidFill>
                <a:latin typeface="Arial" charset="0"/>
              </a:rPr>
              <a:t>Nh</a:t>
            </a:r>
            <a:r>
              <a:rPr lang="en-US" sz="3000" b="1">
                <a:solidFill>
                  <a:srgbClr val="D60093"/>
                </a:solidFill>
              </a:rPr>
              <a:t>ìn vào bản đồ em thấy sông Hồng bắt nguồn từ đâu?</a:t>
            </a:r>
          </a:p>
        </p:txBody>
      </p:sp>
      <p:sp>
        <p:nvSpPr>
          <p:cNvPr id="483348" name="Text Box 20"/>
          <p:cNvSpPr txBox="1">
            <a:spLocks noChangeArrowheads="1"/>
          </p:cNvSpPr>
          <p:nvPr/>
        </p:nvSpPr>
        <p:spPr bwMode="auto">
          <a:xfrm>
            <a:off x="1588" y="2776538"/>
            <a:ext cx="2690812" cy="143351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rgbClr val="0000FF"/>
                </a:solidFill>
                <a:latin typeface="Times New Roman" pitchFamily="18" charset="0"/>
              </a:defRPr>
            </a:lvl1pPr>
            <a:lvl2pPr marL="742950" indent="-285750" eaLnBrk="0" hangingPunct="0">
              <a:defRPr sz="2400">
                <a:solidFill>
                  <a:srgbClr val="0000FF"/>
                </a:solidFill>
                <a:latin typeface="Times New Roman" pitchFamily="18" charset="0"/>
              </a:defRPr>
            </a:lvl2pPr>
            <a:lvl3pPr marL="1143000" indent="-228600" eaLnBrk="0" hangingPunct="0">
              <a:defRPr sz="2400">
                <a:solidFill>
                  <a:srgbClr val="0000FF"/>
                </a:solidFill>
                <a:latin typeface="Times New Roman" pitchFamily="18" charset="0"/>
              </a:defRPr>
            </a:lvl3pPr>
            <a:lvl4pPr marL="1600200" indent="-228600" eaLnBrk="0" hangingPunct="0">
              <a:defRPr sz="2400">
                <a:solidFill>
                  <a:srgbClr val="0000FF"/>
                </a:solidFill>
                <a:latin typeface="Times New Roman" pitchFamily="18" charset="0"/>
              </a:defRPr>
            </a:lvl4pPr>
            <a:lvl5pPr marL="2057400" indent="-228600" eaLnBrk="0" hangingPunct="0">
              <a:defRPr sz="2400">
                <a:solidFill>
                  <a:srgbClr val="0000FF"/>
                </a:solidFill>
                <a:latin typeface="Times New Roman" pitchFamily="18" charset="0"/>
              </a:defRPr>
            </a:lvl5pPr>
            <a:lvl6pPr marL="2514600" indent="-228600" eaLnBrk="0" fontAlgn="base" hangingPunct="0">
              <a:spcBef>
                <a:spcPct val="0"/>
              </a:spcBef>
              <a:spcAft>
                <a:spcPct val="0"/>
              </a:spcAft>
              <a:defRPr sz="2400">
                <a:solidFill>
                  <a:srgbClr val="0000FF"/>
                </a:solidFill>
                <a:latin typeface="Times New Roman" pitchFamily="18" charset="0"/>
              </a:defRPr>
            </a:lvl6pPr>
            <a:lvl7pPr marL="2971800" indent="-228600" eaLnBrk="0" fontAlgn="base" hangingPunct="0">
              <a:spcBef>
                <a:spcPct val="0"/>
              </a:spcBef>
              <a:spcAft>
                <a:spcPct val="0"/>
              </a:spcAft>
              <a:defRPr sz="2400">
                <a:solidFill>
                  <a:srgbClr val="0000FF"/>
                </a:solidFill>
                <a:latin typeface="Times New Roman" pitchFamily="18" charset="0"/>
              </a:defRPr>
            </a:lvl7pPr>
            <a:lvl8pPr marL="3429000" indent="-228600" eaLnBrk="0" fontAlgn="base" hangingPunct="0">
              <a:spcBef>
                <a:spcPct val="0"/>
              </a:spcBef>
              <a:spcAft>
                <a:spcPct val="0"/>
              </a:spcAft>
              <a:defRPr sz="2400">
                <a:solidFill>
                  <a:srgbClr val="0000FF"/>
                </a:solidFill>
                <a:latin typeface="Times New Roman" pitchFamily="18" charset="0"/>
              </a:defRPr>
            </a:lvl8pPr>
            <a:lvl9pPr marL="3886200" indent="-228600" eaLnBrk="0" fontAlgn="base" hangingPunct="0">
              <a:spcBef>
                <a:spcPct val="0"/>
              </a:spcBef>
              <a:spcAft>
                <a:spcPct val="0"/>
              </a:spcAft>
              <a:defRPr sz="2400">
                <a:solidFill>
                  <a:srgbClr val="0000FF"/>
                </a:solidFill>
                <a:latin typeface="Times New Roman" pitchFamily="18" charset="0"/>
              </a:defRPr>
            </a:lvl9pPr>
          </a:lstStyle>
          <a:p>
            <a:pPr algn="ctr" eaLnBrk="1" hangingPunct="1">
              <a:spcBef>
                <a:spcPct val="50000"/>
              </a:spcBef>
              <a:defRPr/>
            </a:pPr>
            <a:r>
              <a:rPr lang="en-US" sz="3200" b="1" smtClean="0"/>
              <a:t>- </a:t>
            </a:r>
            <a:r>
              <a:rPr lang="en-US" sz="2800" b="1" smtClean="0"/>
              <a:t>Sông Hồng bắt nguồn từ Trung Quốc</a:t>
            </a:r>
          </a:p>
        </p:txBody>
      </p:sp>
      <p:cxnSp>
        <p:nvCxnSpPr>
          <p:cNvPr id="17414" name="AutoShape 23"/>
          <p:cNvCxnSpPr>
            <a:cxnSpLocks noChangeShapeType="1"/>
            <a:stCxn id="0" idx="0"/>
            <a:endCxn id="0" idx="0"/>
          </p:cNvCxnSpPr>
          <p:nvPr/>
        </p:nvCxnSpPr>
        <p:spPr bwMode="auto">
          <a:xfrm rot="5400000" flipV="1">
            <a:off x="5705475" y="433388"/>
            <a:ext cx="1587" cy="1588"/>
          </a:xfrm>
          <a:prstGeom prst="curvedConnector3">
            <a:avLst>
              <a:gd name="adj1" fmla="val -14400000"/>
            </a:avLst>
          </a:prstGeom>
          <a:noFill/>
          <a:ln w="9525">
            <a:solidFill>
              <a:schemeClr val="tx1"/>
            </a:solidFill>
            <a:round/>
            <a:headEnd/>
            <a:tailEnd/>
          </a:ln>
          <a:effectLst/>
        </p:spPr>
      </p:cxnSp>
      <p:sp>
        <p:nvSpPr>
          <p:cNvPr id="483354" name="Freeform 26"/>
          <p:cNvSpPr>
            <a:spLocks/>
          </p:cNvSpPr>
          <p:nvPr/>
        </p:nvSpPr>
        <p:spPr bwMode="auto">
          <a:xfrm>
            <a:off x="3035300" y="663575"/>
            <a:ext cx="1946275" cy="1203325"/>
          </a:xfrm>
          <a:custGeom>
            <a:avLst/>
            <a:gdLst>
              <a:gd name="T0" fmla="*/ 0 w 1226"/>
              <a:gd name="T1" fmla="*/ 0 h 758"/>
              <a:gd name="T2" fmla="*/ 2147483647 w 1226"/>
              <a:gd name="T3" fmla="*/ 2147483647 h 758"/>
              <a:gd name="T4" fmla="*/ 2147483647 w 1226"/>
              <a:gd name="T5" fmla="*/ 2147483647 h 758"/>
              <a:gd name="T6" fmla="*/ 2147483647 w 1226"/>
              <a:gd name="T7" fmla="*/ 2147483647 h 758"/>
              <a:gd name="T8" fmla="*/ 2147483647 w 1226"/>
              <a:gd name="T9" fmla="*/ 2147483647 h 758"/>
              <a:gd name="T10" fmla="*/ 2147483647 w 1226"/>
              <a:gd name="T11" fmla="*/ 2147483647 h 758"/>
              <a:gd name="T12" fmla="*/ 2147483647 w 1226"/>
              <a:gd name="T13" fmla="*/ 2147483647 h 758"/>
              <a:gd name="T14" fmla="*/ 2147483647 w 1226"/>
              <a:gd name="T15" fmla="*/ 2147483647 h 758"/>
              <a:gd name="T16" fmla="*/ 2147483647 w 1226"/>
              <a:gd name="T17" fmla="*/ 2147483647 h 758"/>
              <a:gd name="T18" fmla="*/ 2147483647 w 1226"/>
              <a:gd name="T19" fmla="*/ 2147483647 h 758"/>
              <a:gd name="T20" fmla="*/ 2147483647 w 1226"/>
              <a:gd name="T21" fmla="*/ 2147483647 h 758"/>
              <a:gd name="T22" fmla="*/ 2147483647 w 1226"/>
              <a:gd name="T23" fmla="*/ 2147483647 h 758"/>
              <a:gd name="T24" fmla="*/ 2147483647 w 1226"/>
              <a:gd name="T25" fmla="*/ 2147483647 h 758"/>
              <a:gd name="T26" fmla="*/ 2147483647 w 1226"/>
              <a:gd name="T27" fmla="*/ 2147483647 h 758"/>
              <a:gd name="T28" fmla="*/ 2147483647 w 1226"/>
              <a:gd name="T29" fmla="*/ 2147483647 h 758"/>
              <a:gd name="T30" fmla="*/ 2147483647 w 1226"/>
              <a:gd name="T31" fmla="*/ 2147483647 h 758"/>
              <a:gd name="T32" fmla="*/ 2147483647 w 1226"/>
              <a:gd name="T33" fmla="*/ 2147483647 h 758"/>
              <a:gd name="T34" fmla="*/ 2147483647 w 1226"/>
              <a:gd name="T35" fmla="*/ 2147483647 h 758"/>
              <a:gd name="T36" fmla="*/ 2147483647 w 1226"/>
              <a:gd name="T37" fmla="*/ 2147483647 h 758"/>
              <a:gd name="T38" fmla="*/ 2147483647 w 1226"/>
              <a:gd name="T39" fmla="*/ 2147483647 h 7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26" h="758">
                <a:moveTo>
                  <a:pt x="0" y="0"/>
                </a:moveTo>
                <a:cubicBezTo>
                  <a:pt x="76" y="25"/>
                  <a:pt x="145" y="58"/>
                  <a:pt x="220" y="82"/>
                </a:cubicBezTo>
                <a:cubicBezTo>
                  <a:pt x="235" y="87"/>
                  <a:pt x="251" y="87"/>
                  <a:pt x="266" y="91"/>
                </a:cubicBezTo>
                <a:cubicBezTo>
                  <a:pt x="284" y="96"/>
                  <a:pt x="320" y="109"/>
                  <a:pt x="320" y="109"/>
                </a:cubicBezTo>
                <a:cubicBezTo>
                  <a:pt x="326" y="115"/>
                  <a:pt x="331" y="124"/>
                  <a:pt x="339" y="128"/>
                </a:cubicBezTo>
                <a:cubicBezTo>
                  <a:pt x="356" y="137"/>
                  <a:pt x="394" y="146"/>
                  <a:pt x="394" y="146"/>
                </a:cubicBezTo>
                <a:cubicBezTo>
                  <a:pt x="423" y="190"/>
                  <a:pt x="460" y="184"/>
                  <a:pt x="512" y="192"/>
                </a:cubicBezTo>
                <a:cubicBezTo>
                  <a:pt x="552" y="230"/>
                  <a:pt x="545" y="251"/>
                  <a:pt x="604" y="265"/>
                </a:cubicBezTo>
                <a:cubicBezTo>
                  <a:pt x="676" y="337"/>
                  <a:pt x="589" y="259"/>
                  <a:pt x="659" y="301"/>
                </a:cubicBezTo>
                <a:cubicBezTo>
                  <a:pt x="666" y="306"/>
                  <a:pt x="669" y="316"/>
                  <a:pt x="677" y="320"/>
                </a:cubicBezTo>
                <a:cubicBezTo>
                  <a:pt x="694" y="329"/>
                  <a:pt x="732" y="338"/>
                  <a:pt x="732" y="338"/>
                </a:cubicBezTo>
                <a:cubicBezTo>
                  <a:pt x="744" y="347"/>
                  <a:pt x="755" y="358"/>
                  <a:pt x="768" y="365"/>
                </a:cubicBezTo>
                <a:cubicBezTo>
                  <a:pt x="777" y="370"/>
                  <a:pt x="788" y="368"/>
                  <a:pt x="796" y="374"/>
                </a:cubicBezTo>
                <a:cubicBezTo>
                  <a:pt x="805" y="381"/>
                  <a:pt x="806" y="394"/>
                  <a:pt x="814" y="402"/>
                </a:cubicBezTo>
                <a:cubicBezTo>
                  <a:pt x="822" y="410"/>
                  <a:pt x="833" y="414"/>
                  <a:pt x="842" y="420"/>
                </a:cubicBezTo>
                <a:cubicBezTo>
                  <a:pt x="883" y="484"/>
                  <a:pt x="887" y="521"/>
                  <a:pt x="970" y="548"/>
                </a:cubicBezTo>
                <a:cubicBezTo>
                  <a:pt x="996" y="565"/>
                  <a:pt x="1015" y="589"/>
                  <a:pt x="1043" y="603"/>
                </a:cubicBezTo>
                <a:cubicBezTo>
                  <a:pt x="1119" y="641"/>
                  <a:pt x="1017" y="578"/>
                  <a:pt x="1098" y="630"/>
                </a:cubicBezTo>
                <a:cubicBezTo>
                  <a:pt x="1109" y="664"/>
                  <a:pt x="1130" y="703"/>
                  <a:pt x="1162" y="722"/>
                </a:cubicBezTo>
                <a:cubicBezTo>
                  <a:pt x="1184" y="735"/>
                  <a:pt x="1206" y="740"/>
                  <a:pt x="1226" y="758"/>
                </a:cubicBezTo>
              </a:path>
            </a:pathLst>
          </a:custGeom>
          <a:noFill/>
          <a:ln w="38100" cap="flat" cmpd="sng">
            <a:solidFill>
              <a:srgbClr val="0099CC"/>
            </a:solidFill>
            <a:prstDash val="solid"/>
            <a:round/>
            <a:headEnd/>
            <a:tailEnd/>
          </a:ln>
          <a:effectLst/>
        </p:spPr>
        <p:txBody>
          <a:bodyPr wrap="none" anchor="ct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83347"/>
                                        </p:tgtEl>
                                        <p:attrNameLst>
                                          <p:attrName>style.visibility</p:attrName>
                                        </p:attrNameLst>
                                      </p:cBhvr>
                                      <p:to>
                                        <p:strVal val="visible"/>
                                      </p:to>
                                    </p:set>
                                    <p:animEffect transition="in" filter="checkerboard(across)">
                                      <p:cBhvr>
                                        <p:cTn id="7" dur="500"/>
                                        <p:tgtEl>
                                          <p:spTgt spid="483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83347"/>
                                        </p:tgtEl>
                                      </p:cBhvr>
                                    </p:animEffect>
                                    <p:set>
                                      <p:cBhvr>
                                        <p:cTn id="12" dur="1" fill="hold">
                                          <p:stCondLst>
                                            <p:cond delay="499"/>
                                          </p:stCondLst>
                                        </p:cTn>
                                        <p:tgtEl>
                                          <p:spTgt spid="48334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83348"/>
                                        </p:tgtEl>
                                        <p:attrNameLst>
                                          <p:attrName>style.visibility</p:attrName>
                                        </p:attrNameLst>
                                      </p:cBhvr>
                                      <p:to>
                                        <p:strVal val="visible"/>
                                      </p:to>
                                    </p:set>
                                    <p:animEffect transition="in" filter="wedge">
                                      <p:cBhvr>
                                        <p:cTn id="17" dur="2000"/>
                                        <p:tgtEl>
                                          <p:spTgt spid="483348"/>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483354"/>
                                        </p:tgtEl>
                                        <p:attrNameLst>
                                          <p:attrName>style.visibility</p:attrName>
                                        </p:attrNameLst>
                                      </p:cBhvr>
                                      <p:to>
                                        <p:strVal val="visible"/>
                                      </p:to>
                                    </p:set>
                                    <p:animEffect transition="in" filter="wedge">
                                      <p:cBhvr>
                                        <p:cTn id="20" dur="2000"/>
                                        <p:tgtEl>
                                          <p:spTgt spid="483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47" grpId="0" animBg="1"/>
      <p:bldP spid="483347" grpId="1" animBg="1"/>
      <p:bldP spid="483348" grpId="0" animBg="1"/>
      <p:bldP spid="4833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1941" name="Group 5"/>
          <p:cNvGrpSpPr>
            <a:grpSpLocks/>
          </p:cNvGrpSpPr>
          <p:nvPr/>
        </p:nvGrpSpPr>
        <p:grpSpPr bwMode="auto">
          <a:xfrm>
            <a:off x="457200" y="1033463"/>
            <a:ext cx="7553325" cy="3854450"/>
            <a:chOff x="288" y="288"/>
            <a:chExt cx="4758" cy="3600"/>
          </a:xfrm>
        </p:grpSpPr>
        <p:sp>
          <p:nvSpPr>
            <p:cNvPr id="18438" name="AutoShape 6" descr="Dotted diamond"/>
            <p:cNvSpPr>
              <a:spLocks noChangeArrowheads="1"/>
            </p:cNvSpPr>
            <p:nvPr/>
          </p:nvSpPr>
          <p:spPr bwMode="auto">
            <a:xfrm>
              <a:off x="714" y="288"/>
              <a:ext cx="4332" cy="167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a:effectLst/>
          </p:spPr>
          <p:txBody>
            <a:bodyPr/>
            <a:lstStyle/>
            <a:p>
              <a:pPr>
                <a:spcBef>
                  <a:spcPct val="20000"/>
                </a:spcBef>
              </a:pPr>
              <a:r>
                <a:rPr lang="en-US" sz="4000" b="1">
                  <a:solidFill>
                    <a:srgbClr val="990099"/>
                  </a:solidFill>
                </a:rPr>
                <a:t>	Tại sao sông lại có tên là sông Hồng ?</a:t>
              </a:r>
            </a:p>
          </p:txBody>
        </p:sp>
        <p:pic>
          <p:nvPicPr>
            <p:cNvPr id="18439" name="Picture 7" descr="happyface2"/>
            <p:cNvPicPr>
              <a:picLocks noChangeAspect="1" noChangeArrowheads="1" noCrop="1"/>
            </p:cNvPicPr>
            <p:nvPr/>
          </p:nvPicPr>
          <p:blipFill>
            <a:blip r:embed="rId2"/>
            <a:srcRect/>
            <a:stretch>
              <a:fillRect/>
            </a:stretch>
          </p:blipFill>
          <p:spPr bwMode="auto">
            <a:xfrm>
              <a:off x="288" y="2658"/>
              <a:ext cx="864" cy="1230"/>
            </a:xfrm>
            <a:prstGeom prst="rect">
              <a:avLst/>
            </a:prstGeom>
            <a:noFill/>
            <a:ln w="9525">
              <a:noFill/>
              <a:miter lim="800000"/>
              <a:headEnd/>
              <a:tailEnd/>
            </a:ln>
          </p:spPr>
        </p:pic>
      </p:grpSp>
      <p:sp>
        <p:nvSpPr>
          <p:cNvPr id="18435" name="Text Box 11"/>
          <p:cNvSpPr txBox="1">
            <a:spLocks noChangeArrowheads="1"/>
          </p:cNvSpPr>
          <p:nvPr/>
        </p:nvSpPr>
        <p:spPr bwMode="auto">
          <a:xfrm>
            <a:off x="2767013" y="3570288"/>
            <a:ext cx="5991225"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18436" name="Text Box 12"/>
          <p:cNvSpPr txBox="1">
            <a:spLocks noChangeArrowheads="1"/>
          </p:cNvSpPr>
          <p:nvPr/>
        </p:nvSpPr>
        <p:spPr bwMode="auto">
          <a:xfrm>
            <a:off x="2382838" y="3775075"/>
            <a:ext cx="5837237"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551949" name="Text Box 13"/>
          <p:cNvSpPr txBox="1">
            <a:spLocks noChangeArrowheads="1"/>
          </p:cNvSpPr>
          <p:nvPr/>
        </p:nvSpPr>
        <p:spPr bwMode="auto">
          <a:xfrm>
            <a:off x="1828800" y="3724275"/>
            <a:ext cx="7083425" cy="2289175"/>
          </a:xfrm>
          <a:prstGeom prst="rect">
            <a:avLst/>
          </a:prstGeom>
          <a:noFill/>
          <a:ln w="9525" algn="ctr">
            <a:noFill/>
            <a:miter lim="800000"/>
            <a:headEnd/>
            <a:tailEnd/>
          </a:ln>
          <a:effectLst/>
        </p:spPr>
        <p:txBody>
          <a:bodyPr>
            <a:spAutoFit/>
          </a:bodyPr>
          <a:lstStyle/>
          <a:p>
            <a:pPr>
              <a:spcBef>
                <a:spcPct val="50000"/>
              </a:spcBef>
            </a:pPr>
            <a:r>
              <a:rPr lang="en-US"/>
              <a:t>	 </a:t>
            </a:r>
            <a:r>
              <a:rPr lang="en-US" sz="3600" b="1">
                <a:latin typeface="Arial" charset="0"/>
              </a:rPr>
              <a:t>Sông có nhiều phù sa nên nước sông quanh năm có màu đỏ. Vì vậy sông có tên là sông Hồng.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51941"/>
                                        </p:tgtEl>
                                        <p:attrNameLst>
                                          <p:attrName>style.visibility</p:attrName>
                                        </p:attrNameLst>
                                      </p:cBhvr>
                                      <p:to>
                                        <p:strVal val="visible"/>
                                      </p:to>
                                    </p:set>
                                    <p:animEffect transition="in" filter="diamond(in)">
                                      <p:cBhvr>
                                        <p:cTn id="7" dur="2000"/>
                                        <p:tgtEl>
                                          <p:spTgt spid="551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51949"/>
                                        </p:tgtEl>
                                        <p:attrNameLst>
                                          <p:attrName>style.visibility</p:attrName>
                                        </p:attrNameLst>
                                      </p:cBhvr>
                                      <p:to>
                                        <p:strVal val="visible"/>
                                      </p:to>
                                    </p:set>
                                    <p:anim calcmode="lin" valueType="num">
                                      <p:cBhvr>
                                        <p:cTn id="12" dur="1000" fill="hold"/>
                                        <p:tgtEl>
                                          <p:spTgt spid="551949"/>
                                        </p:tgtEl>
                                        <p:attrNameLst>
                                          <p:attrName>ppt_w</p:attrName>
                                        </p:attrNameLst>
                                      </p:cBhvr>
                                      <p:tavLst>
                                        <p:tav tm="0">
                                          <p:val>
                                            <p:strVal val="#ppt_w+.3"/>
                                          </p:val>
                                        </p:tav>
                                        <p:tav tm="100000">
                                          <p:val>
                                            <p:strVal val="#ppt_w"/>
                                          </p:val>
                                        </p:tav>
                                      </p:tavLst>
                                    </p:anim>
                                    <p:anim calcmode="lin" valueType="num">
                                      <p:cBhvr>
                                        <p:cTn id="13" dur="1000" fill="hold"/>
                                        <p:tgtEl>
                                          <p:spTgt spid="551949"/>
                                        </p:tgtEl>
                                        <p:attrNameLst>
                                          <p:attrName>ppt_h</p:attrName>
                                        </p:attrNameLst>
                                      </p:cBhvr>
                                      <p:tavLst>
                                        <p:tav tm="0">
                                          <p:val>
                                            <p:strVal val="#ppt_h"/>
                                          </p:val>
                                        </p:tav>
                                        <p:tav tm="100000">
                                          <p:val>
                                            <p:strVal val="#ppt_h"/>
                                          </p:val>
                                        </p:tav>
                                      </p:tavLst>
                                    </p:anim>
                                    <p:animEffect transition="in" filter="fade">
                                      <p:cBhvr>
                                        <p:cTn id="14" dur="1000"/>
                                        <p:tgtEl>
                                          <p:spTgt spid="55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62" name="Group 2"/>
          <p:cNvGrpSpPr>
            <a:grpSpLocks/>
          </p:cNvGrpSpPr>
          <p:nvPr/>
        </p:nvGrpSpPr>
        <p:grpSpPr bwMode="auto">
          <a:xfrm>
            <a:off x="461963" y="1009650"/>
            <a:ext cx="7553325" cy="3854450"/>
            <a:chOff x="288" y="288"/>
            <a:chExt cx="4758" cy="3600"/>
          </a:xfrm>
        </p:grpSpPr>
        <p:sp>
          <p:nvSpPr>
            <p:cNvPr id="19462" name="AutoShape 3" descr="Dotted diamond"/>
            <p:cNvSpPr>
              <a:spLocks noChangeArrowheads="1"/>
            </p:cNvSpPr>
            <p:nvPr/>
          </p:nvSpPr>
          <p:spPr bwMode="auto">
            <a:xfrm>
              <a:off x="714" y="288"/>
              <a:ext cx="4332" cy="167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a:effectLst/>
          </p:spPr>
          <p:txBody>
            <a:bodyPr/>
            <a:lstStyle/>
            <a:p>
              <a:pPr>
                <a:spcBef>
                  <a:spcPct val="20000"/>
                </a:spcBef>
              </a:pPr>
              <a:r>
                <a:rPr lang="en-US" sz="4000" b="1">
                  <a:solidFill>
                    <a:srgbClr val="990099"/>
                  </a:solidFill>
                </a:rPr>
                <a:t>    Ở đồng bằng Bắc Bộ, mùa nào thường mưa nhiều?</a:t>
              </a:r>
            </a:p>
          </p:txBody>
        </p:sp>
        <p:pic>
          <p:nvPicPr>
            <p:cNvPr id="19463" name="Picture 4" descr="happyface2"/>
            <p:cNvPicPr>
              <a:picLocks noChangeAspect="1" noChangeArrowheads="1" noCrop="1"/>
            </p:cNvPicPr>
            <p:nvPr/>
          </p:nvPicPr>
          <p:blipFill>
            <a:blip r:embed="rId2"/>
            <a:srcRect/>
            <a:stretch>
              <a:fillRect/>
            </a:stretch>
          </p:blipFill>
          <p:spPr bwMode="auto">
            <a:xfrm>
              <a:off x="288" y="2658"/>
              <a:ext cx="864" cy="1230"/>
            </a:xfrm>
            <a:prstGeom prst="rect">
              <a:avLst/>
            </a:prstGeom>
            <a:noFill/>
            <a:ln w="9525">
              <a:noFill/>
              <a:miter lim="800000"/>
              <a:headEnd/>
              <a:tailEnd/>
            </a:ln>
          </p:spPr>
        </p:pic>
      </p:grpSp>
      <p:sp>
        <p:nvSpPr>
          <p:cNvPr id="19459" name="Text Box 5"/>
          <p:cNvSpPr txBox="1">
            <a:spLocks noChangeArrowheads="1"/>
          </p:cNvSpPr>
          <p:nvPr/>
        </p:nvSpPr>
        <p:spPr bwMode="auto">
          <a:xfrm>
            <a:off x="2767013" y="3570288"/>
            <a:ext cx="5991225"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19460" name="Text Box 6"/>
          <p:cNvSpPr txBox="1">
            <a:spLocks noChangeArrowheads="1"/>
          </p:cNvSpPr>
          <p:nvPr/>
        </p:nvSpPr>
        <p:spPr bwMode="auto">
          <a:xfrm>
            <a:off x="2382838" y="3775075"/>
            <a:ext cx="5837237"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552967" name="Text Box 7"/>
          <p:cNvSpPr txBox="1">
            <a:spLocks noChangeArrowheads="1"/>
          </p:cNvSpPr>
          <p:nvPr/>
        </p:nvSpPr>
        <p:spPr bwMode="auto">
          <a:xfrm>
            <a:off x="1828800" y="3724275"/>
            <a:ext cx="7083425" cy="1190625"/>
          </a:xfrm>
          <a:prstGeom prst="rect">
            <a:avLst/>
          </a:prstGeom>
          <a:noFill/>
          <a:ln w="9525" algn="ctr">
            <a:noFill/>
            <a:miter lim="800000"/>
            <a:headEnd/>
            <a:tailEnd/>
          </a:ln>
          <a:effectLst/>
        </p:spPr>
        <p:txBody>
          <a:bodyPr>
            <a:spAutoFit/>
          </a:bodyPr>
          <a:lstStyle/>
          <a:p>
            <a:pPr>
              <a:spcBef>
                <a:spcPct val="50000"/>
              </a:spcBef>
            </a:pPr>
            <a:r>
              <a:rPr lang="en-US"/>
              <a:t>	</a:t>
            </a:r>
            <a:r>
              <a:rPr lang="en-US" sz="3600" b="1">
                <a:latin typeface="Arial" charset="0"/>
              </a:rPr>
              <a:t>Mùa hè, đồng bằng Bắc Bộ thường mưa nhiều.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52962"/>
                                        </p:tgtEl>
                                        <p:attrNameLst>
                                          <p:attrName>style.visibility</p:attrName>
                                        </p:attrNameLst>
                                      </p:cBhvr>
                                      <p:to>
                                        <p:strVal val="visible"/>
                                      </p:to>
                                    </p:set>
                                    <p:animEffect transition="in" filter="diamond(in)">
                                      <p:cBhvr>
                                        <p:cTn id="7" dur="2000"/>
                                        <p:tgtEl>
                                          <p:spTgt spid="552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52967"/>
                                        </p:tgtEl>
                                        <p:attrNameLst>
                                          <p:attrName>style.visibility</p:attrName>
                                        </p:attrNameLst>
                                      </p:cBhvr>
                                      <p:to>
                                        <p:strVal val="visible"/>
                                      </p:to>
                                    </p:set>
                                    <p:anim calcmode="lin" valueType="num">
                                      <p:cBhvr>
                                        <p:cTn id="12" dur="1000" fill="hold"/>
                                        <p:tgtEl>
                                          <p:spTgt spid="552967"/>
                                        </p:tgtEl>
                                        <p:attrNameLst>
                                          <p:attrName>ppt_w</p:attrName>
                                        </p:attrNameLst>
                                      </p:cBhvr>
                                      <p:tavLst>
                                        <p:tav tm="0">
                                          <p:val>
                                            <p:strVal val="#ppt_w+.3"/>
                                          </p:val>
                                        </p:tav>
                                        <p:tav tm="100000">
                                          <p:val>
                                            <p:strVal val="#ppt_w"/>
                                          </p:val>
                                        </p:tav>
                                      </p:tavLst>
                                    </p:anim>
                                    <p:anim calcmode="lin" valueType="num">
                                      <p:cBhvr>
                                        <p:cTn id="13" dur="1000" fill="hold"/>
                                        <p:tgtEl>
                                          <p:spTgt spid="552967"/>
                                        </p:tgtEl>
                                        <p:attrNameLst>
                                          <p:attrName>ppt_h</p:attrName>
                                        </p:attrNameLst>
                                      </p:cBhvr>
                                      <p:tavLst>
                                        <p:tav tm="0">
                                          <p:val>
                                            <p:strVal val="#ppt_h"/>
                                          </p:val>
                                        </p:tav>
                                        <p:tav tm="100000">
                                          <p:val>
                                            <p:strVal val="#ppt_h"/>
                                          </p:val>
                                        </p:tav>
                                      </p:tavLst>
                                    </p:anim>
                                    <p:animEffect transition="in" filter="fade">
                                      <p:cBhvr>
                                        <p:cTn id="14" dur="1000"/>
                                        <p:tgtEl>
                                          <p:spTgt spid="552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7058" name="Group 2"/>
          <p:cNvGrpSpPr>
            <a:grpSpLocks/>
          </p:cNvGrpSpPr>
          <p:nvPr/>
        </p:nvGrpSpPr>
        <p:grpSpPr bwMode="auto">
          <a:xfrm>
            <a:off x="461963" y="1816100"/>
            <a:ext cx="7553325" cy="3417888"/>
            <a:chOff x="288" y="288"/>
            <a:chExt cx="4758" cy="3600"/>
          </a:xfrm>
        </p:grpSpPr>
        <p:sp>
          <p:nvSpPr>
            <p:cNvPr id="20487" name="AutoShape 3" descr="Dotted diamond"/>
            <p:cNvSpPr>
              <a:spLocks noChangeArrowheads="1"/>
            </p:cNvSpPr>
            <p:nvPr/>
          </p:nvSpPr>
          <p:spPr bwMode="auto">
            <a:xfrm>
              <a:off x="714" y="288"/>
              <a:ext cx="4332" cy="167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a:effectLst/>
          </p:spPr>
          <p:txBody>
            <a:bodyPr/>
            <a:lstStyle/>
            <a:p>
              <a:pPr>
                <a:spcBef>
                  <a:spcPct val="20000"/>
                </a:spcBef>
              </a:pPr>
              <a:r>
                <a:rPr lang="en-US" sz="4000" b="1">
                  <a:solidFill>
                    <a:srgbClr val="990099"/>
                  </a:solidFill>
                </a:rPr>
                <a:t>Vào mùa mưa, nước các sông ở đây như thế nào?</a:t>
              </a:r>
            </a:p>
          </p:txBody>
        </p:sp>
        <p:pic>
          <p:nvPicPr>
            <p:cNvPr id="20488" name="Picture 4" descr="happyface2"/>
            <p:cNvPicPr>
              <a:picLocks noChangeAspect="1" noChangeArrowheads="1" noCrop="1"/>
            </p:cNvPicPr>
            <p:nvPr/>
          </p:nvPicPr>
          <p:blipFill>
            <a:blip r:embed="rId2"/>
            <a:srcRect/>
            <a:stretch>
              <a:fillRect/>
            </a:stretch>
          </p:blipFill>
          <p:spPr bwMode="auto">
            <a:xfrm>
              <a:off x="288" y="2658"/>
              <a:ext cx="864" cy="1230"/>
            </a:xfrm>
            <a:prstGeom prst="rect">
              <a:avLst/>
            </a:prstGeom>
            <a:noFill/>
            <a:ln w="9525">
              <a:noFill/>
              <a:miter lim="800000"/>
              <a:headEnd/>
              <a:tailEnd/>
            </a:ln>
          </p:spPr>
        </p:pic>
      </p:grpSp>
      <p:sp>
        <p:nvSpPr>
          <p:cNvPr id="20483" name="Text Box 5"/>
          <p:cNvSpPr txBox="1">
            <a:spLocks noChangeArrowheads="1"/>
          </p:cNvSpPr>
          <p:nvPr/>
        </p:nvSpPr>
        <p:spPr bwMode="auto">
          <a:xfrm>
            <a:off x="2767013" y="3570288"/>
            <a:ext cx="5991225"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20484" name="Text Box 6"/>
          <p:cNvSpPr txBox="1">
            <a:spLocks noChangeArrowheads="1"/>
          </p:cNvSpPr>
          <p:nvPr/>
        </p:nvSpPr>
        <p:spPr bwMode="auto">
          <a:xfrm>
            <a:off x="2382838" y="3775075"/>
            <a:ext cx="5837237"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557063" name="Text Box 7"/>
          <p:cNvSpPr txBox="1">
            <a:spLocks noChangeArrowheads="1"/>
          </p:cNvSpPr>
          <p:nvPr/>
        </p:nvSpPr>
        <p:spPr bwMode="auto">
          <a:xfrm>
            <a:off x="1828800" y="4032250"/>
            <a:ext cx="7083425" cy="1739900"/>
          </a:xfrm>
          <a:prstGeom prst="rect">
            <a:avLst/>
          </a:prstGeom>
          <a:noFill/>
          <a:ln w="9525" algn="ctr">
            <a:noFill/>
            <a:miter lim="800000"/>
            <a:headEnd/>
            <a:tailEnd/>
          </a:ln>
          <a:effectLst/>
        </p:spPr>
        <p:txBody>
          <a:bodyPr>
            <a:spAutoFit/>
          </a:bodyPr>
          <a:lstStyle/>
          <a:p>
            <a:pPr>
              <a:spcBef>
                <a:spcPct val="50000"/>
              </a:spcBef>
            </a:pPr>
            <a:r>
              <a:rPr lang="en-US"/>
              <a:t>	</a:t>
            </a:r>
            <a:r>
              <a:rPr lang="en-US" sz="3600" b="1">
                <a:latin typeface="Arial" charset="0"/>
              </a:rPr>
              <a:t>Mùa hạ mưa nhiều nước các sông dâng cao, gây ngập lụt ở đồng bằng.</a:t>
            </a:r>
          </a:p>
        </p:txBody>
      </p:sp>
      <p:sp>
        <p:nvSpPr>
          <p:cNvPr id="20486" name="WordArt 8"/>
          <p:cNvSpPr>
            <a:spLocks noChangeArrowheads="1" noChangeShapeType="1" noTextEdit="1"/>
          </p:cNvSpPr>
          <p:nvPr/>
        </p:nvSpPr>
        <p:spPr bwMode="auto">
          <a:xfrm>
            <a:off x="423863" y="331788"/>
            <a:ext cx="6838950" cy="523875"/>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2. Sông ngòi và hệ thống đê ngăn lũ</a:t>
            </a:r>
            <a:endParaRPr lang="en-US" sz="3600" b="1" kern="1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57058"/>
                                        </p:tgtEl>
                                        <p:attrNameLst>
                                          <p:attrName>style.visibility</p:attrName>
                                        </p:attrNameLst>
                                      </p:cBhvr>
                                      <p:to>
                                        <p:strVal val="visible"/>
                                      </p:to>
                                    </p:set>
                                    <p:animEffect transition="in" filter="diamond(in)">
                                      <p:cBhvr>
                                        <p:cTn id="7" dur="2000"/>
                                        <p:tgtEl>
                                          <p:spTgt spid="557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57063"/>
                                        </p:tgtEl>
                                        <p:attrNameLst>
                                          <p:attrName>style.visibility</p:attrName>
                                        </p:attrNameLst>
                                      </p:cBhvr>
                                      <p:to>
                                        <p:strVal val="visible"/>
                                      </p:to>
                                    </p:set>
                                    <p:anim calcmode="lin" valueType="num">
                                      <p:cBhvr>
                                        <p:cTn id="12" dur="1000" fill="hold"/>
                                        <p:tgtEl>
                                          <p:spTgt spid="557063"/>
                                        </p:tgtEl>
                                        <p:attrNameLst>
                                          <p:attrName>ppt_w</p:attrName>
                                        </p:attrNameLst>
                                      </p:cBhvr>
                                      <p:tavLst>
                                        <p:tav tm="0">
                                          <p:val>
                                            <p:strVal val="#ppt_w+.3"/>
                                          </p:val>
                                        </p:tav>
                                        <p:tav tm="100000">
                                          <p:val>
                                            <p:strVal val="#ppt_w"/>
                                          </p:val>
                                        </p:tav>
                                      </p:tavLst>
                                    </p:anim>
                                    <p:anim calcmode="lin" valueType="num">
                                      <p:cBhvr>
                                        <p:cTn id="13" dur="1000" fill="hold"/>
                                        <p:tgtEl>
                                          <p:spTgt spid="557063"/>
                                        </p:tgtEl>
                                        <p:attrNameLst>
                                          <p:attrName>ppt_h</p:attrName>
                                        </p:attrNameLst>
                                      </p:cBhvr>
                                      <p:tavLst>
                                        <p:tav tm="0">
                                          <p:val>
                                            <p:strVal val="#ppt_h"/>
                                          </p:val>
                                        </p:tav>
                                        <p:tav tm="100000">
                                          <p:val>
                                            <p:strVal val="#ppt_h"/>
                                          </p:val>
                                        </p:tav>
                                      </p:tavLst>
                                    </p:anim>
                                    <p:animEffect transition="in" filter="fade">
                                      <p:cBhvr>
                                        <p:cTn id="14" dur="1000"/>
                                        <p:tgtEl>
                                          <p:spTgt spid="557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083" name="Picture 3" descr="Đóng"/>
          <p:cNvPicPr>
            <a:picLocks noChangeAspect="1" noChangeArrowheads="1"/>
          </p:cNvPicPr>
          <p:nvPr/>
        </p:nvPicPr>
        <p:blipFill>
          <a:blip r:embed="rId2"/>
          <a:srcRect/>
          <a:stretch>
            <a:fillRect/>
          </a:stretch>
        </p:blipFill>
        <p:spPr bwMode="auto">
          <a:xfrm>
            <a:off x="4660900" y="87313"/>
            <a:ext cx="4456113" cy="3303587"/>
          </a:xfrm>
          <a:prstGeom prst="rect">
            <a:avLst/>
          </a:prstGeom>
          <a:noFill/>
          <a:ln w="38100" cmpd="dbl">
            <a:solidFill>
              <a:srgbClr val="D60093"/>
            </a:solidFill>
            <a:miter lim="800000"/>
            <a:headEnd/>
            <a:tailEnd/>
          </a:ln>
        </p:spPr>
      </p:pic>
      <p:pic>
        <p:nvPicPr>
          <p:cNvPr id="558084" name="Picture 4" descr="Ha Noi mo cong Dac Chin chong vo de bao song Hong">
            <a:hlinkClick r:id="rId3"/>
          </p:cNvPr>
          <p:cNvPicPr>
            <a:picLocks noChangeAspect="1" noChangeArrowheads="1"/>
          </p:cNvPicPr>
          <p:nvPr/>
        </p:nvPicPr>
        <p:blipFill>
          <a:blip r:embed="rId4">
            <a:lum contrast="30000"/>
          </a:blip>
          <a:srcRect/>
          <a:stretch>
            <a:fillRect/>
          </a:stretch>
        </p:blipFill>
        <p:spPr bwMode="auto">
          <a:xfrm>
            <a:off x="52388" y="58738"/>
            <a:ext cx="4533900" cy="3340100"/>
          </a:xfrm>
          <a:prstGeom prst="rect">
            <a:avLst/>
          </a:prstGeom>
          <a:noFill/>
          <a:ln w="38100" cmpd="dbl">
            <a:solidFill>
              <a:srgbClr val="D60093"/>
            </a:solidFill>
            <a:miter lim="800000"/>
            <a:headEnd/>
            <a:tailEnd/>
          </a:ln>
        </p:spPr>
      </p:pic>
      <p:pic>
        <p:nvPicPr>
          <p:cNvPr id="558085" name="Picture 5" descr="IMG_2171"/>
          <p:cNvPicPr>
            <a:picLocks noChangeAspect="1" noChangeArrowheads="1"/>
          </p:cNvPicPr>
          <p:nvPr/>
        </p:nvPicPr>
        <p:blipFill>
          <a:blip r:embed="rId5"/>
          <a:srcRect/>
          <a:stretch>
            <a:fillRect/>
          </a:stretch>
        </p:blipFill>
        <p:spPr bwMode="auto">
          <a:xfrm>
            <a:off x="90488" y="3476625"/>
            <a:ext cx="4533900" cy="3340100"/>
          </a:xfrm>
          <a:prstGeom prst="rect">
            <a:avLst/>
          </a:prstGeom>
          <a:noFill/>
          <a:ln w="38100" cmpd="dbl">
            <a:solidFill>
              <a:srgbClr val="D60093"/>
            </a:solidFill>
            <a:miter lim="800000"/>
            <a:headEnd/>
            <a:tailEnd/>
          </a:ln>
        </p:spPr>
      </p:pic>
      <p:pic>
        <p:nvPicPr>
          <p:cNvPr id="558086" name="Picture 6" descr="IMG_2167"/>
          <p:cNvPicPr>
            <a:picLocks noChangeAspect="1" noChangeArrowheads="1"/>
          </p:cNvPicPr>
          <p:nvPr/>
        </p:nvPicPr>
        <p:blipFill>
          <a:blip r:embed="rId6" cstate="print"/>
          <a:srcRect/>
          <a:stretch>
            <a:fillRect/>
          </a:stretch>
        </p:blipFill>
        <p:spPr bwMode="auto">
          <a:xfrm>
            <a:off x="4648200" y="3467100"/>
            <a:ext cx="4456113" cy="3368675"/>
          </a:xfrm>
          <a:prstGeom prst="rect">
            <a:avLst/>
          </a:prstGeom>
          <a:noFill/>
          <a:ln w="9525">
            <a:noFill/>
            <a:miter lim="800000"/>
            <a:headEnd/>
            <a:tailEnd/>
          </a:ln>
        </p:spPr>
      </p:pic>
      <p:sp>
        <p:nvSpPr>
          <p:cNvPr id="21510" name="Rectangle 8"/>
          <p:cNvSpPr>
            <a:spLocks noChangeArrowheads="1"/>
          </p:cNvSpPr>
          <p:nvPr/>
        </p:nvSpPr>
        <p:spPr bwMode="auto">
          <a:xfrm>
            <a:off x="4352925" y="3200400"/>
            <a:ext cx="438150" cy="457200"/>
          </a:xfrm>
          <a:prstGeom prst="rect">
            <a:avLst/>
          </a:prstGeom>
          <a:noFill/>
          <a:ln w="9525" algn="ctr">
            <a:noFill/>
            <a:miter lim="800000"/>
            <a:headEnd/>
            <a:tailEnd/>
          </a:ln>
          <a:effectLst/>
        </p:spPr>
        <p:txBody>
          <a:bodyPr wrap="none">
            <a:spAutoFit/>
          </a:bodyPr>
          <a:lstStyle/>
          <a:p>
            <a:r>
              <a:rPr lang="en-US"/>
              <a:t> </a:t>
            </a:r>
            <a:r>
              <a:rPr lang="en-US">
                <a:solidFill>
                  <a:schemeClr val="tx1"/>
                </a:solidFill>
              </a:rPr>
              <a:t>-</a:t>
            </a:r>
            <a:r>
              <a:rPr lang="en-US"/>
              <a:t> </a:t>
            </a:r>
          </a:p>
        </p:txBody>
      </p:sp>
      <p:sp>
        <p:nvSpPr>
          <p:cNvPr id="21511" name="Rectangle 9"/>
          <p:cNvSpPr>
            <a:spLocks noChangeArrowheads="1"/>
          </p:cNvSpPr>
          <p:nvPr/>
        </p:nvSpPr>
        <p:spPr bwMode="auto">
          <a:xfrm>
            <a:off x="4352925" y="3200400"/>
            <a:ext cx="438150" cy="457200"/>
          </a:xfrm>
          <a:prstGeom prst="rect">
            <a:avLst/>
          </a:prstGeom>
          <a:noFill/>
          <a:ln w="9525" algn="ctr">
            <a:noFill/>
            <a:miter lim="800000"/>
            <a:headEnd/>
            <a:tailEnd/>
          </a:ln>
          <a:effectLst/>
        </p:spPr>
        <p:txBody>
          <a:bodyPr wrap="none">
            <a:spAutoFit/>
          </a:bodyPr>
          <a:lstStyle/>
          <a:p>
            <a:r>
              <a:rPr lang="en-US"/>
              <a:t> </a:t>
            </a:r>
            <a:r>
              <a:rPr lang="en-US">
                <a:solidFill>
                  <a:schemeClr val="tx1"/>
                </a:solidFill>
              </a:rPr>
              <a:t>-</a:t>
            </a:r>
            <a:r>
              <a:rPr lang="en-US"/>
              <a:t>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8084"/>
                                        </p:tgtEl>
                                        <p:attrNameLst>
                                          <p:attrName>style.visibility</p:attrName>
                                        </p:attrNameLst>
                                      </p:cBhvr>
                                      <p:to>
                                        <p:strVal val="visible"/>
                                      </p:to>
                                    </p:set>
                                    <p:animEffect transition="in" filter="diamond(in)">
                                      <p:cBhvr>
                                        <p:cTn id="7" dur="2000"/>
                                        <p:tgtEl>
                                          <p:spTgt spid="558084"/>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558085"/>
                                        </p:tgtEl>
                                        <p:attrNameLst>
                                          <p:attrName>style.visibility</p:attrName>
                                        </p:attrNameLst>
                                      </p:cBhvr>
                                      <p:to>
                                        <p:strVal val="visible"/>
                                      </p:to>
                                    </p:set>
                                    <p:animEffect transition="in" filter="diamond(in)">
                                      <p:cBhvr>
                                        <p:cTn id="11" dur="2000"/>
                                        <p:tgtEl>
                                          <p:spTgt spid="558085"/>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558083"/>
                                        </p:tgtEl>
                                        <p:attrNameLst>
                                          <p:attrName>style.visibility</p:attrName>
                                        </p:attrNameLst>
                                      </p:cBhvr>
                                      <p:to>
                                        <p:strVal val="visible"/>
                                      </p:to>
                                    </p:set>
                                    <p:animEffect transition="in" filter="diamond(in)">
                                      <p:cBhvr>
                                        <p:cTn id="15" dur="2000"/>
                                        <p:tgtEl>
                                          <p:spTgt spid="558083"/>
                                        </p:tgtEl>
                                      </p:cBhvr>
                                    </p:animEffect>
                                  </p:childTnLst>
                                </p:cTn>
                              </p:par>
                            </p:childTnLst>
                          </p:cTn>
                        </p:par>
                        <p:par>
                          <p:cTn id="16" fill="hold" nodeType="afterGroup">
                            <p:stCondLst>
                              <p:cond delay="6000"/>
                            </p:stCondLst>
                            <p:childTnLst>
                              <p:par>
                                <p:cTn id="17" presetID="8" presetClass="entr" presetSubtype="16" fill="hold" nodeType="afterEffect">
                                  <p:stCondLst>
                                    <p:cond delay="0"/>
                                  </p:stCondLst>
                                  <p:childTnLst>
                                    <p:set>
                                      <p:cBhvr>
                                        <p:cTn id="18" dur="1" fill="hold">
                                          <p:stCondLst>
                                            <p:cond delay="0"/>
                                          </p:stCondLst>
                                        </p:cTn>
                                        <p:tgtEl>
                                          <p:spTgt spid="558086"/>
                                        </p:tgtEl>
                                        <p:attrNameLst>
                                          <p:attrName>style.visibility</p:attrName>
                                        </p:attrNameLst>
                                      </p:cBhvr>
                                      <p:to>
                                        <p:strVal val="visible"/>
                                      </p:to>
                                    </p:set>
                                    <p:animEffect transition="in" filter="diamond(in)">
                                      <p:cBhvr>
                                        <p:cTn id="19" dur="2000"/>
                                        <p:tgtEl>
                                          <p:spTgt spid="558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9111" name="Group 7"/>
          <p:cNvGrpSpPr>
            <a:grpSpLocks/>
          </p:cNvGrpSpPr>
          <p:nvPr/>
        </p:nvGrpSpPr>
        <p:grpSpPr bwMode="auto">
          <a:xfrm>
            <a:off x="347663" y="587375"/>
            <a:ext cx="7642225" cy="4646613"/>
            <a:chOff x="288" y="288"/>
            <a:chExt cx="4758" cy="3600"/>
          </a:xfrm>
        </p:grpSpPr>
        <p:sp>
          <p:nvSpPr>
            <p:cNvPr id="22532" name="AutoShape 8" descr="Dotted diamond"/>
            <p:cNvSpPr>
              <a:spLocks noChangeArrowheads="1"/>
            </p:cNvSpPr>
            <p:nvPr/>
          </p:nvSpPr>
          <p:spPr bwMode="auto">
            <a:xfrm>
              <a:off x="714" y="288"/>
              <a:ext cx="4332" cy="167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a:effectLst/>
          </p:spPr>
          <p:txBody>
            <a:bodyPr/>
            <a:lstStyle/>
            <a:p>
              <a:pPr>
                <a:spcBef>
                  <a:spcPct val="20000"/>
                </a:spcBef>
              </a:pPr>
              <a:r>
                <a:rPr lang="en-US" sz="4000" b="1">
                  <a:solidFill>
                    <a:srgbClr val="990099"/>
                  </a:solidFill>
                </a:rPr>
                <a:t>	Người dân ở đồng bằng Bắc Bộ thường làm gì để ngăn lũ lụt?</a:t>
              </a:r>
            </a:p>
          </p:txBody>
        </p:sp>
        <p:pic>
          <p:nvPicPr>
            <p:cNvPr id="22533" name="Picture 9" descr="happyface2"/>
            <p:cNvPicPr>
              <a:picLocks noChangeAspect="1" noChangeArrowheads="1" noCrop="1"/>
            </p:cNvPicPr>
            <p:nvPr/>
          </p:nvPicPr>
          <p:blipFill>
            <a:blip r:embed="rId2"/>
            <a:srcRect/>
            <a:stretch>
              <a:fillRect/>
            </a:stretch>
          </p:blipFill>
          <p:spPr bwMode="auto">
            <a:xfrm>
              <a:off x="288" y="2658"/>
              <a:ext cx="864" cy="1230"/>
            </a:xfrm>
            <a:prstGeom prst="rect">
              <a:avLst/>
            </a:prstGeom>
            <a:noFill/>
            <a:ln w="9525">
              <a:noFill/>
              <a:miter lim="800000"/>
              <a:headEnd/>
              <a:tailEnd/>
            </a:ln>
          </p:spPr>
        </p:pic>
      </p:grpSp>
      <p:sp>
        <p:nvSpPr>
          <p:cNvPr id="559114" name="Text Box 10"/>
          <p:cNvSpPr txBox="1">
            <a:spLocks noChangeArrowheads="1"/>
          </p:cNvSpPr>
          <p:nvPr/>
        </p:nvSpPr>
        <p:spPr bwMode="auto">
          <a:xfrm>
            <a:off x="2306638" y="3621088"/>
            <a:ext cx="6335712" cy="1739900"/>
          </a:xfrm>
          <a:prstGeom prst="rect">
            <a:avLst/>
          </a:prstGeom>
          <a:noFill/>
          <a:ln w="9525" algn="ctr">
            <a:noFill/>
            <a:miter lim="800000"/>
            <a:headEnd/>
            <a:tailEnd/>
          </a:ln>
          <a:effectLst/>
        </p:spPr>
        <p:txBody>
          <a:bodyPr>
            <a:spAutoFit/>
          </a:bodyPr>
          <a:lstStyle/>
          <a:p>
            <a:pPr>
              <a:spcBef>
                <a:spcPct val="50000"/>
              </a:spcBef>
            </a:pPr>
            <a:r>
              <a:rPr lang="en-US" sz="3600" b="1">
                <a:solidFill>
                  <a:srgbClr val="FF0000"/>
                </a:solidFill>
                <a:latin typeface="Arial" charset="0"/>
              </a:rPr>
              <a:t>- Người dân đồng bằng Bắc Bộ thường đắp đê ven sông để phòng lũ lụt.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9111"/>
                                        </p:tgtEl>
                                        <p:attrNameLst>
                                          <p:attrName>style.visibility</p:attrName>
                                        </p:attrNameLst>
                                      </p:cBhvr>
                                      <p:to>
                                        <p:strVal val="visible"/>
                                      </p:to>
                                    </p:set>
                                    <p:animEffect transition="in" filter="diamond(in)">
                                      <p:cBhvr>
                                        <p:cTn id="7" dur="2000"/>
                                        <p:tgtEl>
                                          <p:spTgt spid="559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9114"/>
                                        </p:tgtEl>
                                        <p:attrNameLst>
                                          <p:attrName>style.visibility</p:attrName>
                                        </p:attrNameLst>
                                      </p:cBhvr>
                                      <p:to>
                                        <p:strVal val="visible"/>
                                      </p:to>
                                    </p:set>
                                    <p:animEffect transition="in" filter="checkerboard(across)">
                                      <p:cBhvr>
                                        <p:cTn id="12" dur="500"/>
                                        <p:tgtEl>
                                          <p:spTgt spid="559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32" name="Picture 4" descr="de song Hong"/>
          <p:cNvPicPr>
            <a:picLocks noChangeAspect="1" noChangeArrowheads="1"/>
          </p:cNvPicPr>
          <p:nvPr/>
        </p:nvPicPr>
        <p:blipFill>
          <a:blip r:embed="rId2"/>
          <a:srcRect/>
          <a:stretch>
            <a:fillRect/>
          </a:stretch>
        </p:blipFill>
        <p:spPr bwMode="auto">
          <a:xfrm>
            <a:off x="77788" y="87313"/>
            <a:ext cx="8988425" cy="5722937"/>
          </a:xfrm>
          <a:prstGeom prst="rect">
            <a:avLst/>
          </a:prstGeom>
          <a:noFill/>
          <a:ln w="38100" cmpd="dbl">
            <a:solidFill>
              <a:srgbClr val="0000FF"/>
            </a:solidFill>
            <a:miter lim="800000"/>
            <a:headEnd/>
            <a:tailEnd/>
          </a:ln>
        </p:spPr>
      </p:pic>
      <p:pic>
        <p:nvPicPr>
          <p:cNvPr id="560133" name="Picture 5" descr="Đê sông Hồng 2"/>
          <p:cNvPicPr>
            <a:picLocks noChangeAspect="1" noChangeArrowheads="1"/>
          </p:cNvPicPr>
          <p:nvPr/>
        </p:nvPicPr>
        <p:blipFill>
          <a:blip r:embed="rId3"/>
          <a:srcRect/>
          <a:stretch>
            <a:fillRect/>
          </a:stretch>
        </p:blipFill>
        <p:spPr bwMode="auto">
          <a:xfrm>
            <a:off x="117475" y="87313"/>
            <a:ext cx="8909050" cy="5713412"/>
          </a:xfrm>
          <a:prstGeom prst="rect">
            <a:avLst/>
          </a:prstGeom>
          <a:noFill/>
          <a:ln w="38100" cmpd="dbl">
            <a:solidFill>
              <a:srgbClr val="D60093"/>
            </a:solidFill>
            <a:miter lim="800000"/>
            <a:headEnd/>
            <a:tailEnd/>
          </a:ln>
        </p:spPr>
      </p:pic>
      <p:sp>
        <p:nvSpPr>
          <p:cNvPr id="560135" name="WordArt 7"/>
          <p:cNvSpPr>
            <a:spLocks noChangeArrowheads="1" noChangeShapeType="1" noTextEdit="1"/>
          </p:cNvSpPr>
          <p:nvPr/>
        </p:nvSpPr>
        <p:spPr bwMode="auto">
          <a:xfrm>
            <a:off x="1460500" y="5964238"/>
            <a:ext cx="6219825" cy="523875"/>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35921" dir="2700000" algn="ctr" rotWithShape="0">
                    <a:srgbClr val="C0C0C0">
                      <a:alpha val="79999"/>
                    </a:srgbClr>
                  </a:outerShdw>
                </a:effectLst>
                <a:latin typeface="Times New Roman"/>
                <a:cs typeface="Times New Roman"/>
              </a:rPr>
              <a:t>MỘT ĐOẠN ĐÊ SÔNG HỒNG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60132"/>
                                        </p:tgtEl>
                                        <p:attrNameLst>
                                          <p:attrName>style.visibility</p:attrName>
                                        </p:attrNameLst>
                                      </p:cBhvr>
                                      <p:to>
                                        <p:strVal val="visible"/>
                                      </p:to>
                                    </p:set>
                                    <p:animEffect transition="in" filter="checkerboard(across)">
                                      <p:cBhvr>
                                        <p:cTn id="7" dur="500"/>
                                        <p:tgtEl>
                                          <p:spTgt spid="56013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60135"/>
                                        </p:tgtEl>
                                        <p:attrNameLst>
                                          <p:attrName>style.visibility</p:attrName>
                                        </p:attrNameLst>
                                      </p:cBhvr>
                                      <p:to>
                                        <p:strVal val="visible"/>
                                      </p:to>
                                    </p:set>
                                    <p:animEffect transition="in" filter="checkerboard(across)">
                                      <p:cBhvr>
                                        <p:cTn id="11" dur="500"/>
                                        <p:tgtEl>
                                          <p:spTgt spid="560135"/>
                                        </p:tgtEl>
                                      </p:cBhvr>
                                    </p:animEffec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560132"/>
                                        </p:tgtEl>
                                      </p:cBhvr>
                                    </p:animEffect>
                                    <p:set>
                                      <p:cBhvr>
                                        <p:cTn id="15" dur="1" fill="hold">
                                          <p:stCondLst>
                                            <p:cond delay="499"/>
                                          </p:stCondLst>
                                        </p:cTn>
                                        <p:tgtEl>
                                          <p:spTgt spid="560132"/>
                                        </p:tgtEl>
                                        <p:attrNameLst>
                                          <p:attrName>style.visibility</p:attrName>
                                        </p:attrNameLst>
                                      </p:cBhvr>
                                      <p:to>
                                        <p:strVal val="hidden"/>
                                      </p:to>
                                    </p:set>
                                  </p:childTnLst>
                                </p:cTn>
                              </p:par>
                            </p:childTnLst>
                          </p:cTn>
                        </p:par>
                        <p:par>
                          <p:cTn id="16" fill="hold" nodeType="afterGroup">
                            <p:stCondLst>
                              <p:cond delay="1500"/>
                            </p:stCondLst>
                            <p:childTnLst>
                              <p:par>
                                <p:cTn id="17" presetID="20" presetClass="entr" presetSubtype="0" fill="hold" nodeType="afterEffect">
                                  <p:stCondLst>
                                    <p:cond delay="0"/>
                                  </p:stCondLst>
                                  <p:childTnLst>
                                    <p:set>
                                      <p:cBhvr>
                                        <p:cTn id="18" dur="1" fill="hold">
                                          <p:stCondLst>
                                            <p:cond delay="0"/>
                                          </p:stCondLst>
                                        </p:cTn>
                                        <p:tgtEl>
                                          <p:spTgt spid="560133"/>
                                        </p:tgtEl>
                                        <p:attrNameLst>
                                          <p:attrName>style.visibility</p:attrName>
                                        </p:attrNameLst>
                                      </p:cBhvr>
                                      <p:to>
                                        <p:strVal val="visible"/>
                                      </p:to>
                                    </p:set>
                                    <p:animEffect transition="in" filter="wedge">
                                      <p:cBhvr>
                                        <p:cTn id="19" dur="2000"/>
                                        <p:tgtEl>
                                          <p:spTgt spid="560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3506" name="WordArt 2"/>
          <p:cNvSpPr>
            <a:spLocks noChangeArrowheads="1" noChangeShapeType="1" noTextEdit="1"/>
          </p:cNvSpPr>
          <p:nvPr/>
        </p:nvSpPr>
        <p:spPr bwMode="auto">
          <a:xfrm>
            <a:off x="1524000" y="76200"/>
            <a:ext cx="6324600" cy="1143000"/>
          </a:xfrm>
          <a:prstGeom prst="rect">
            <a:avLst/>
          </a:prstGeom>
        </p:spPr>
        <p:txBody>
          <a:bodyPr wrap="none" fromWordArt="1">
            <a:prstTxWarp prst="textTriangle">
              <a:avLst>
                <a:gd name="adj" fmla="val 60227"/>
              </a:avLst>
            </a:prstTxWarp>
            <a:scene3d>
              <a:camera prst="legacyObliqueTopLeft"/>
              <a:lightRig rig="legacyNormal3" dir="r"/>
            </a:scene3d>
            <a:sp3d extrusionH="201600" prstMaterial="legacyMatte">
              <a:extrusionClr>
                <a:srgbClr val="0066CC"/>
              </a:extrusionClr>
            </a:sp3d>
          </a:bodyPr>
          <a:lstStyle/>
          <a:p>
            <a:pPr algn="ctr"/>
            <a:r>
              <a:rPr lang="vi-VN" sz="3600" b="1" kern="10" dirty="0">
                <a:ln w="9525">
                  <a:round/>
                  <a:headEnd/>
                  <a:tailEnd/>
                </a:ln>
                <a:gradFill rotWithShape="1">
                  <a:gsLst>
                    <a:gs pos="0">
                      <a:srgbClr val="0000FF"/>
                    </a:gs>
                    <a:gs pos="100000">
                      <a:srgbClr val="66FFFF"/>
                    </a:gs>
                  </a:gsLst>
                  <a:lin ang="5400000" scaled="1"/>
                </a:gradFill>
                <a:latin typeface="Times New Roman"/>
                <a:cs typeface="Times New Roman"/>
              </a:rPr>
              <a:t>TRƯỜNG TIỂU HỌC </a:t>
            </a:r>
            <a:r>
              <a:rPr lang="en-US" sz="3600" b="1" kern="10" dirty="0" smtClean="0">
                <a:ln w="9525">
                  <a:round/>
                  <a:headEnd/>
                  <a:tailEnd/>
                </a:ln>
                <a:gradFill rotWithShape="1">
                  <a:gsLst>
                    <a:gs pos="0">
                      <a:srgbClr val="0000FF"/>
                    </a:gs>
                    <a:gs pos="100000">
                      <a:srgbClr val="66FFFF"/>
                    </a:gs>
                  </a:gsLst>
                  <a:lin ang="5400000" scaled="1"/>
                </a:gradFill>
                <a:latin typeface="Times New Roman"/>
                <a:cs typeface="Times New Roman"/>
              </a:rPr>
              <a:t>ÁI MỘ A</a:t>
            </a:r>
            <a:endParaRPr lang="en-US" sz="3600" b="1" kern="10" dirty="0">
              <a:ln w="9525">
                <a:round/>
                <a:headEnd/>
                <a:tailEnd/>
              </a:ln>
              <a:gradFill rotWithShape="1">
                <a:gsLst>
                  <a:gs pos="0">
                    <a:srgbClr val="0000FF"/>
                  </a:gs>
                  <a:gs pos="100000">
                    <a:srgbClr val="66FFFF"/>
                  </a:gs>
                </a:gsLst>
                <a:lin ang="5400000" scaled="1"/>
              </a:gradFill>
              <a:latin typeface="Times New Roman"/>
              <a:cs typeface="Times New Roman"/>
            </a:endParaRPr>
          </a:p>
        </p:txBody>
      </p:sp>
      <p:sp>
        <p:nvSpPr>
          <p:cNvPr id="533507" name="WordArt 3" descr="Paper bag"/>
          <p:cNvSpPr>
            <a:spLocks noChangeArrowheads="1" noChangeShapeType="1" noTextEdit="1"/>
          </p:cNvSpPr>
          <p:nvPr/>
        </p:nvSpPr>
        <p:spPr bwMode="auto">
          <a:xfrm>
            <a:off x="2997200" y="1431925"/>
            <a:ext cx="3105150" cy="69850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Tiết dạy tốt</a:t>
            </a:r>
          </a:p>
        </p:txBody>
      </p:sp>
      <p:sp>
        <p:nvSpPr>
          <p:cNvPr id="533508" name="WordArt 4"/>
          <p:cNvSpPr>
            <a:spLocks noChangeArrowheads="1" noChangeShapeType="1" noTextEdit="1"/>
          </p:cNvSpPr>
          <p:nvPr/>
        </p:nvSpPr>
        <p:spPr bwMode="auto">
          <a:xfrm>
            <a:off x="1524000" y="2286000"/>
            <a:ext cx="6096000" cy="1066800"/>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rgbClr val="FF0000"/>
                  </a:solidFill>
                  <a:round/>
                  <a:headEnd/>
                  <a:tailEnd/>
                </a:ln>
                <a:gradFill rotWithShape="1">
                  <a:gsLst>
                    <a:gs pos="0">
                      <a:srgbClr val="FFF200"/>
                    </a:gs>
                    <a:gs pos="45000">
                      <a:srgbClr val="FF7A00"/>
                    </a:gs>
                    <a:gs pos="70000">
                      <a:srgbClr val="FF0300"/>
                    </a:gs>
                    <a:gs pos="100000">
                      <a:srgbClr val="4D0808"/>
                    </a:gs>
                  </a:gsLst>
                  <a:lin ang="5400000" scaled="1"/>
                </a:gradFill>
                <a:effectLst>
                  <a:outerShdw dist="53882" dir="2700000" algn="ctr" rotWithShape="0">
                    <a:srgbClr val="C0C0C0">
                      <a:alpha val="79999"/>
                    </a:srgbClr>
                  </a:outerShdw>
                </a:effectLst>
                <a:latin typeface="Times New Roman"/>
                <a:cs typeface="Times New Roman"/>
              </a:rPr>
              <a:t>CHÀO MỪNG NGÀY NHÀ GIÁO VIỆT NAM</a:t>
            </a:r>
          </a:p>
        </p:txBody>
      </p:sp>
      <p:pic>
        <p:nvPicPr>
          <p:cNvPr id="533510" name="Picture 6" descr="MCj03973160000[1]"/>
          <p:cNvPicPr>
            <a:picLocks noChangeAspect="1" noChangeArrowheads="1"/>
          </p:cNvPicPr>
          <p:nvPr/>
        </p:nvPicPr>
        <p:blipFill>
          <a:blip r:embed="rId4"/>
          <a:srcRect/>
          <a:stretch>
            <a:fillRect/>
          </a:stretch>
        </p:blipFill>
        <p:spPr bwMode="auto">
          <a:xfrm>
            <a:off x="76200" y="4887913"/>
            <a:ext cx="2895600" cy="1817687"/>
          </a:xfrm>
          <a:prstGeom prst="rect">
            <a:avLst/>
          </a:prstGeom>
          <a:noFill/>
          <a:ln w="9525">
            <a:noFill/>
            <a:miter lim="800000"/>
            <a:headEnd/>
            <a:tailEnd/>
          </a:ln>
        </p:spPr>
      </p:pic>
      <p:sp>
        <p:nvSpPr>
          <p:cNvPr id="2056" name="WordArt 8"/>
          <p:cNvSpPr>
            <a:spLocks noChangeArrowheads="1" noChangeShapeType="1" noTextEdit="1"/>
          </p:cNvSpPr>
          <p:nvPr/>
        </p:nvSpPr>
        <p:spPr bwMode="auto">
          <a:xfrm>
            <a:off x="3173413" y="5351463"/>
            <a:ext cx="2743200" cy="228600"/>
          </a:xfrm>
          <a:prstGeom prst="rect">
            <a:avLst/>
          </a:prstGeom>
        </p:spPr>
        <p:txBody>
          <a:bodyPr spcFirstLastPara="1" wrap="none" fromWordArt="1">
            <a:prstTxWarp prst="textArchUp">
              <a:avLst>
                <a:gd name="adj" fmla="val 10721988"/>
              </a:avLst>
            </a:prstTxWarp>
          </a:bodyPr>
          <a:lstStyle/>
          <a:p>
            <a:pPr algn="ctr"/>
            <a:r>
              <a:rPr lang="en-US" sz="4000" b="1" kern="10">
                <a:ln w="9525">
                  <a:solidFill>
                    <a:srgbClr val="000000"/>
                  </a:solidFill>
                  <a:round/>
                  <a:headEnd/>
                  <a:tailEnd/>
                </a:ln>
                <a:solidFill>
                  <a:srgbClr val="FF00FF"/>
                </a:solidFill>
                <a:latin typeface="Times New Roman"/>
                <a:cs typeface="Times New Roman"/>
              </a:rPr>
              <a:t>LỚP 4</a:t>
            </a:r>
          </a:p>
        </p:txBody>
      </p:sp>
      <p:sp>
        <p:nvSpPr>
          <p:cNvPr id="2058" name="Text Box 10"/>
          <p:cNvSpPr txBox="1">
            <a:spLocks noChangeArrowheads="1"/>
          </p:cNvSpPr>
          <p:nvPr/>
        </p:nvSpPr>
        <p:spPr bwMode="auto">
          <a:xfrm>
            <a:off x="1524000" y="3775075"/>
            <a:ext cx="6629400" cy="823913"/>
          </a:xfrm>
          <a:prstGeom prst="rect">
            <a:avLst/>
          </a:prstGeom>
          <a:noFill/>
          <a:ln w="9525">
            <a:noFill/>
            <a:miter lim="800000"/>
            <a:headEnd/>
            <a:tailEnd/>
          </a:ln>
        </p:spPr>
        <p:txBody>
          <a:bodyPr>
            <a:spAutoFit/>
          </a:bodyPr>
          <a:lstStyle/>
          <a:p>
            <a:pPr algn="ctr" eaLnBrk="0" hangingPunct="0">
              <a:spcBef>
                <a:spcPct val="50000"/>
              </a:spcBef>
            </a:pPr>
            <a:r>
              <a:rPr lang="en-US" sz="4800" b="1" i="1">
                <a:solidFill>
                  <a:srgbClr val="1212EE"/>
                </a:solidFill>
              </a:rPr>
              <a:t>Môn: </a:t>
            </a:r>
            <a:r>
              <a:rPr lang="en-US" sz="4800" b="1" i="1"/>
              <a:t>Địa lí</a:t>
            </a:r>
          </a:p>
        </p:txBody>
      </p:sp>
      <p:pic>
        <p:nvPicPr>
          <p:cNvPr id="533516" name="Picture 12" descr="FIREWRK5"/>
          <p:cNvPicPr>
            <a:picLocks noChangeAspect="1" noChangeArrowheads="1"/>
          </p:cNvPicPr>
          <p:nvPr/>
        </p:nvPicPr>
        <p:blipFill>
          <a:blip r:embed="rId5"/>
          <a:srcRect/>
          <a:stretch>
            <a:fillRect/>
          </a:stretch>
        </p:blipFill>
        <p:spPr bwMode="auto">
          <a:xfrm>
            <a:off x="0" y="2743200"/>
            <a:ext cx="1973263" cy="2133600"/>
          </a:xfrm>
          <a:prstGeom prst="rect">
            <a:avLst/>
          </a:prstGeom>
          <a:noFill/>
          <a:ln w="9525">
            <a:noFill/>
            <a:miter lim="800000"/>
            <a:headEnd/>
            <a:tailEnd/>
          </a:ln>
        </p:spPr>
      </p:pic>
      <p:pic>
        <p:nvPicPr>
          <p:cNvPr id="533517" name="Picture 13" descr="FIREWRK6"/>
          <p:cNvPicPr>
            <a:picLocks noChangeAspect="1" noChangeArrowheads="1"/>
          </p:cNvPicPr>
          <p:nvPr/>
        </p:nvPicPr>
        <p:blipFill>
          <a:blip r:embed="rId6"/>
          <a:srcRect/>
          <a:stretch>
            <a:fillRect/>
          </a:stretch>
        </p:blipFill>
        <p:spPr bwMode="auto">
          <a:xfrm>
            <a:off x="7239000" y="3581400"/>
            <a:ext cx="1905000" cy="1895475"/>
          </a:xfrm>
          <a:prstGeom prst="rect">
            <a:avLst/>
          </a:prstGeom>
          <a:noFill/>
          <a:ln w="9525">
            <a:noFill/>
            <a:miter lim="800000"/>
            <a:headEnd/>
            <a:tailEnd/>
          </a:ln>
        </p:spPr>
      </p:pic>
      <p:sp>
        <p:nvSpPr>
          <p:cNvPr id="533518" name="AutoShape 14" descr="Picture3"/>
          <p:cNvSpPr>
            <a:spLocks noChangeArrowheads="1"/>
          </p:cNvSpPr>
          <p:nvPr/>
        </p:nvSpPr>
        <p:spPr bwMode="auto">
          <a:xfrm>
            <a:off x="2655888" y="5780088"/>
            <a:ext cx="5334000" cy="990600"/>
          </a:xfrm>
          <a:prstGeom prst="octagon">
            <a:avLst>
              <a:gd name="adj" fmla="val 29287"/>
            </a:avLst>
          </a:prstGeom>
          <a:blipFill dpi="0" rotWithShape="1">
            <a:blip r:embed="rId7"/>
            <a:srcRect/>
            <a:stretch>
              <a:fillRect/>
            </a:stretch>
          </a:blipFill>
          <a:ln w="57150" cmpd="thinThick">
            <a:solidFill>
              <a:srgbClr val="FF00FF"/>
            </a:solidFill>
            <a:miter lim="800000"/>
            <a:headEnd/>
            <a:tailEnd/>
          </a:ln>
          <a:effectLst/>
        </p:spPr>
        <p:txBody>
          <a:bodyPr wrap="none" anchor="ctr"/>
          <a:lstStyle/>
          <a:p>
            <a:pPr algn="ctr"/>
            <a:r>
              <a:rPr lang="en-US" sz="3200" b="1" dirty="0">
                <a:solidFill>
                  <a:srgbClr val="003366"/>
                </a:solidFill>
                <a:latin typeface="Arial" charset="0"/>
              </a:rPr>
              <a:t>GV: </a:t>
            </a:r>
            <a:r>
              <a:rPr lang="en-US" sz="3200" b="1" dirty="0" err="1" smtClean="0">
                <a:solidFill>
                  <a:srgbClr val="003366"/>
                </a:solidFill>
                <a:latin typeface="Arial" charset="0"/>
              </a:rPr>
              <a:t>Phạm</a:t>
            </a:r>
            <a:r>
              <a:rPr lang="en-US" sz="3200" b="1" dirty="0" smtClean="0">
                <a:solidFill>
                  <a:srgbClr val="003366"/>
                </a:solidFill>
                <a:latin typeface="Arial" charset="0"/>
              </a:rPr>
              <a:t> </a:t>
            </a:r>
            <a:r>
              <a:rPr lang="en-US" sz="3200" b="1" dirty="0" err="1" smtClean="0">
                <a:solidFill>
                  <a:srgbClr val="003366"/>
                </a:solidFill>
                <a:latin typeface="Arial" charset="0"/>
              </a:rPr>
              <a:t>Thúy</a:t>
            </a:r>
            <a:r>
              <a:rPr lang="en-US" sz="3200" b="1" dirty="0" smtClean="0">
                <a:solidFill>
                  <a:srgbClr val="003366"/>
                </a:solidFill>
                <a:latin typeface="Arial" charset="0"/>
              </a:rPr>
              <a:t> </a:t>
            </a:r>
            <a:r>
              <a:rPr lang="en-US" sz="3200" b="1" dirty="0" err="1" smtClean="0">
                <a:solidFill>
                  <a:srgbClr val="003366"/>
                </a:solidFill>
                <a:latin typeface="Arial" charset="0"/>
              </a:rPr>
              <a:t>Hồng</a:t>
            </a:r>
            <a:endParaRPr lang="en-US" sz="3200" b="1" dirty="0">
              <a:solidFill>
                <a:srgbClr val="003366"/>
              </a:solidFill>
              <a:latin typeface="Arial" charset="0"/>
            </a:endParaRPr>
          </a:p>
          <a:p>
            <a:pPr algn="ctr"/>
            <a:r>
              <a:rPr lang="en-US" sz="3200" b="1" dirty="0" err="1">
                <a:solidFill>
                  <a:srgbClr val="003366"/>
                </a:solidFill>
                <a:latin typeface="Arial" charset="0"/>
              </a:rPr>
              <a:t>Lớp</a:t>
            </a:r>
            <a:r>
              <a:rPr lang="en-US" sz="3200" b="1" dirty="0">
                <a:solidFill>
                  <a:srgbClr val="003366"/>
                </a:solidFill>
                <a:latin typeface="Arial" charset="0"/>
              </a:rPr>
              <a:t> : </a:t>
            </a:r>
            <a:r>
              <a:rPr lang="en-US" sz="3200" b="1" dirty="0" smtClean="0">
                <a:solidFill>
                  <a:srgbClr val="003366"/>
                </a:solidFill>
                <a:latin typeface="Arial" charset="0"/>
              </a:rPr>
              <a:t>4B</a:t>
            </a:r>
            <a:endParaRPr lang="en-US" sz="3200" b="1" dirty="0">
              <a:solidFill>
                <a:srgbClr val="003366"/>
              </a:solidFill>
              <a:latin typeface="Arial" charset="0"/>
            </a:endParaRPr>
          </a:p>
        </p:txBody>
      </p:sp>
      <p:pic>
        <p:nvPicPr>
          <p:cNvPr id="2" name="Khi toc thay bac trang.mp3">
            <a:hlinkClick r:id="" action="ppaction://media"/>
          </p:cNvPr>
          <p:cNvPicPr>
            <a:picLocks noRot="1" noChangeAspect="1"/>
          </p:cNvPicPr>
          <p:nvPr>
            <a:audioFile r:link="rId1"/>
          </p:nvPr>
        </p:nvPicPr>
        <p:blipFill>
          <a:blip r:embed="rId8" cstate="print"/>
          <a:srcRect/>
          <a:stretch>
            <a:fillRect/>
          </a:stretch>
        </p:blipFill>
        <p:spPr bwMode="auto">
          <a:xfrm>
            <a:off x="8064500" y="342900"/>
            <a:ext cx="609600" cy="609600"/>
          </a:xfrm>
          <a:prstGeom prst="rect">
            <a:avLst/>
          </a:prstGeom>
          <a:solidFill>
            <a:srgbClr val="FF0000"/>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repeatCount="indefinite" fill="hold" nodeType="withEffect">
                                  <p:stCondLst>
                                    <p:cond delay="0"/>
                                  </p:stCondLst>
                                  <p:childTnLst>
                                    <p:anim calcmode="lin" valueType="num">
                                      <p:cBhvr>
                                        <p:cTn id="6" dur="500"/>
                                        <p:tgtEl>
                                          <p:spTgt spid="533516"/>
                                        </p:tgtEl>
                                        <p:attrNameLst>
                                          <p:attrName>ppt_w</p:attrName>
                                        </p:attrNameLst>
                                      </p:cBhvr>
                                      <p:tavLst>
                                        <p:tav tm="0">
                                          <p:val>
                                            <p:strVal val="ppt_w"/>
                                          </p:val>
                                        </p:tav>
                                        <p:tav tm="100000">
                                          <p:val>
                                            <p:strVal val="4/3*ppt_w"/>
                                          </p:val>
                                        </p:tav>
                                      </p:tavLst>
                                    </p:anim>
                                    <p:anim calcmode="lin" valueType="num">
                                      <p:cBhvr>
                                        <p:cTn id="7" dur="500"/>
                                        <p:tgtEl>
                                          <p:spTgt spid="533516"/>
                                        </p:tgtEl>
                                        <p:attrNameLst>
                                          <p:attrName>ppt_h</p:attrName>
                                        </p:attrNameLst>
                                      </p:cBhvr>
                                      <p:tavLst>
                                        <p:tav tm="0">
                                          <p:val>
                                            <p:strVal val="ppt_h"/>
                                          </p:val>
                                        </p:tav>
                                        <p:tav tm="100000">
                                          <p:val>
                                            <p:strVal val="4/3*ppt_h"/>
                                          </p:val>
                                        </p:tav>
                                      </p:tavLst>
                                    </p:anim>
                                    <p:set>
                                      <p:cBhvr>
                                        <p:cTn id="8" dur="1" fill="hold">
                                          <p:stCondLst>
                                            <p:cond delay="499"/>
                                          </p:stCondLst>
                                        </p:cTn>
                                        <p:tgtEl>
                                          <p:spTgt spid="533516"/>
                                        </p:tgtEl>
                                        <p:attrNameLst>
                                          <p:attrName>style.visibility</p:attrName>
                                        </p:attrNameLst>
                                      </p:cBhvr>
                                      <p:to>
                                        <p:strVal val="hidden"/>
                                      </p:to>
                                    </p:set>
                                  </p:childTnLst>
                                </p:cTn>
                              </p:par>
                              <p:par>
                                <p:cTn id="9" presetID="23" presetClass="entr" presetSubtype="272" repeatCount="indefinite" fill="hold" nodeType="withEffect">
                                  <p:stCondLst>
                                    <p:cond delay="0"/>
                                  </p:stCondLst>
                                  <p:childTnLst>
                                    <p:set>
                                      <p:cBhvr>
                                        <p:cTn id="10" dur="1" fill="hold">
                                          <p:stCondLst>
                                            <p:cond delay="0"/>
                                          </p:stCondLst>
                                        </p:cTn>
                                        <p:tgtEl>
                                          <p:spTgt spid="533516"/>
                                        </p:tgtEl>
                                        <p:attrNameLst>
                                          <p:attrName>style.visibility</p:attrName>
                                        </p:attrNameLst>
                                      </p:cBhvr>
                                      <p:to>
                                        <p:strVal val="visible"/>
                                      </p:to>
                                    </p:set>
                                    <p:anim calcmode="lin" valueType="num">
                                      <p:cBhvr>
                                        <p:cTn id="11" dur="500" fill="hold"/>
                                        <p:tgtEl>
                                          <p:spTgt spid="533516"/>
                                        </p:tgtEl>
                                        <p:attrNameLst>
                                          <p:attrName>ppt_w</p:attrName>
                                        </p:attrNameLst>
                                      </p:cBhvr>
                                      <p:tavLst>
                                        <p:tav tm="0">
                                          <p:val>
                                            <p:strVal val="2/3*#ppt_w"/>
                                          </p:val>
                                        </p:tav>
                                        <p:tav tm="100000">
                                          <p:val>
                                            <p:strVal val="#ppt_w"/>
                                          </p:val>
                                        </p:tav>
                                      </p:tavLst>
                                    </p:anim>
                                    <p:anim calcmode="lin" valueType="num">
                                      <p:cBhvr>
                                        <p:cTn id="12" dur="500" fill="hold"/>
                                        <p:tgtEl>
                                          <p:spTgt spid="533516"/>
                                        </p:tgtEl>
                                        <p:attrNameLst>
                                          <p:attrName>ppt_h</p:attrName>
                                        </p:attrNameLst>
                                      </p:cBhvr>
                                      <p:tavLst>
                                        <p:tav tm="0">
                                          <p:val>
                                            <p:strVal val="2/3*#ppt_h"/>
                                          </p:val>
                                        </p:tav>
                                        <p:tav tm="100000">
                                          <p:val>
                                            <p:strVal val="#ppt_h"/>
                                          </p:val>
                                        </p:tav>
                                      </p:tavLst>
                                    </p:anim>
                                  </p:childTnLst>
                                </p:cTn>
                              </p:par>
                              <p:par>
                                <p:cTn id="13" presetID="23" presetClass="entr" presetSubtype="272" repeatCount="indefinite" fill="hold" nodeType="withEffect">
                                  <p:stCondLst>
                                    <p:cond delay="0"/>
                                  </p:stCondLst>
                                  <p:childTnLst>
                                    <p:set>
                                      <p:cBhvr>
                                        <p:cTn id="14" dur="1" fill="hold">
                                          <p:stCondLst>
                                            <p:cond delay="0"/>
                                          </p:stCondLst>
                                        </p:cTn>
                                        <p:tgtEl>
                                          <p:spTgt spid="533517"/>
                                        </p:tgtEl>
                                        <p:attrNameLst>
                                          <p:attrName>style.visibility</p:attrName>
                                        </p:attrNameLst>
                                      </p:cBhvr>
                                      <p:to>
                                        <p:strVal val="visible"/>
                                      </p:to>
                                    </p:set>
                                    <p:anim calcmode="lin" valueType="num">
                                      <p:cBhvr>
                                        <p:cTn id="15" dur="500" fill="hold"/>
                                        <p:tgtEl>
                                          <p:spTgt spid="533517"/>
                                        </p:tgtEl>
                                        <p:attrNameLst>
                                          <p:attrName>ppt_w</p:attrName>
                                        </p:attrNameLst>
                                      </p:cBhvr>
                                      <p:tavLst>
                                        <p:tav tm="0">
                                          <p:val>
                                            <p:strVal val="2/3*#ppt_w"/>
                                          </p:val>
                                        </p:tav>
                                        <p:tav tm="100000">
                                          <p:val>
                                            <p:strVal val="#ppt_w"/>
                                          </p:val>
                                        </p:tav>
                                      </p:tavLst>
                                    </p:anim>
                                    <p:anim calcmode="lin" valueType="num">
                                      <p:cBhvr>
                                        <p:cTn id="16" dur="500" fill="hold"/>
                                        <p:tgtEl>
                                          <p:spTgt spid="533517"/>
                                        </p:tgtEl>
                                        <p:attrNameLst>
                                          <p:attrName>ppt_h</p:attrName>
                                        </p:attrNameLst>
                                      </p:cBhvr>
                                      <p:tavLst>
                                        <p:tav tm="0">
                                          <p:val>
                                            <p:strVal val="2/3*#ppt_h"/>
                                          </p:val>
                                        </p:tav>
                                        <p:tav tm="100000">
                                          <p:val>
                                            <p:strVal val="#ppt_h"/>
                                          </p:val>
                                        </p:tav>
                                      </p:tavLst>
                                    </p:anim>
                                  </p:childTnLst>
                                </p:cTn>
                              </p:par>
                              <p:par>
                                <p:cTn id="17" presetID="23" presetClass="exit" presetSubtype="272" repeatCount="indefinite" fill="hold" nodeType="withEffect">
                                  <p:stCondLst>
                                    <p:cond delay="0"/>
                                  </p:stCondLst>
                                  <p:childTnLst>
                                    <p:anim calcmode="lin" valueType="num">
                                      <p:cBhvr>
                                        <p:cTn id="18" dur="500"/>
                                        <p:tgtEl>
                                          <p:spTgt spid="533517"/>
                                        </p:tgtEl>
                                        <p:attrNameLst>
                                          <p:attrName>ppt_w</p:attrName>
                                        </p:attrNameLst>
                                      </p:cBhvr>
                                      <p:tavLst>
                                        <p:tav tm="0">
                                          <p:val>
                                            <p:strVal val="ppt_w"/>
                                          </p:val>
                                        </p:tav>
                                        <p:tav tm="100000">
                                          <p:val>
                                            <p:strVal val="4/3*ppt_w"/>
                                          </p:val>
                                        </p:tav>
                                      </p:tavLst>
                                    </p:anim>
                                    <p:anim calcmode="lin" valueType="num">
                                      <p:cBhvr>
                                        <p:cTn id="19" dur="500"/>
                                        <p:tgtEl>
                                          <p:spTgt spid="533517"/>
                                        </p:tgtEl>
                                        <p:attrNameLst>
                                          <p:attrName>ppt_h</p:attrName>
                                        </p:attrNameLst>
                                      </p:cBhvr>
                                      <p:tavLst>
                                        <p:tav tm="0">
                                          <p:val>
                                            <p:strVal val="ppt_h"/>
                                          </p:val>
                                        </p:tav>
                                        <p:tav tm="100000">
                                          <p:val>
                                            <p:strVal val="4/3*ppt_h"/>
                                          </p:val>
                                        </p:tav>
                                      </p:tavLst>
                                    </p:anim>
                                    <p:set>
                                      <p:cBhvr>
                                        <p:cTn id="20" dur="1" fill="hold">
                                          <p:stCondLst>
                                            <p:cond delay="499"/>
                                          </p:stCondLst>
                                        </p:cTn>
                                        <p:tgtEl>
                                          <p:spTgt spid="533517"/>
                                        </p:tgtEl>
                                        <p:attrNameLst>
                                          <p:attrName>style.visibility</p:attrName>
                                        </p:attrNameLst>
                                      </p:cBhvr>
                                      <p:to>
                                        <p:strVal val="hidden"/>
                                      </p:to>
                                    </p:set>
                                  </p:childTnLst>
                                </p:cTn>
                              </p:par>
                            </p:childTnLst>
                          </p:cTn>
                        </p:par>
                        <p:par>
                          <p:cTn id="21" fill="hold" nodeType="afterGroup">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533506"/>
                                        </p:tgtEl>
                                        <p:attrNameLst>
                                          <p:attrName>style.visibility</p:attrName>
                                        </p:attrNameLst>
                                      </p:cBhvr>
                                      <p:to>
                                        <p:strVal val="visible"/>
                                      </p:to>
                                    </p:set>
                                    <p:anim calcmode="lin" valueType="num">
                                      <p:cBhvr>
                                        <p:cTn id="24" dur="1000" fill="hold"/>
                                        <p:tgtEl>
                                          <p:spTgt spid="533506"/>
                                        </p:tgtEl>
                                        <p:attrNameLst>
                                          <p:attrName>ppt_w</p:attrName>
                                        </p:attrNameLst>
                                      </p:cBhvr>
                                      <p:tavLst>
                                        <p:tav tm="0">
                                          <p:val>
                                            <p:fltVal val="0"/>
                                          </p:val>
                                        </p:tav>
                                        <p:tav tm="100000">
                                          <p:val>
                                            <p:strVal val="#ppt_w"/>
                                          </p:val>
                                        </p:tav>
                                      </p:tavLst>
                                    </p:anim>
                                    <p:anim calcmode="lin" valueType="num">
                                      <p:cBhvr>
                                        <p:cTn id="25" dur="1000" fill="hold"/>
                                        <p:tgtEl>
                                          <p:spTgt spid="533506"/>
                                        </p:tgtEl>
                                        <p:attrNameLst>
                                          <p:attrName>ppt_h</p:attrName>
                                        </p:attrNameLst>
                                      </p:cBhvr>
                                      <p:tavLst>
                                        <p:tav tm="0">
                                          <p:val>
                                            <p:fltVal val="0"/>
                                          </p:val>
                                        </p:tav>
                                        <p:tav tm="100000">
                                          <p:val>
                                            <p:strVal val="#ppt_h"/>
                                          </p:val>
                                        </p:tav>
                                      </p:tavLst>
                                    </p:anim>
                                    <p:animEffect transition="in" filter="fade">
                                      <p:cBhvr>
                                        <p:cTn id="26" dur="1000"/>
                                        <p:tgtEl>
                                          <p:spTgt spid="533506"/>
                                        </p:tgtEl>
                                      </p:cBhvr>
                                    </p:animEffect>
                                  </p:childTnLst>
                                </p:cTn>
                              </p:par>
                            </p:childTnLst>
                          </p:cTn>
                        </p:par>
                        <p:par>
                          <p:cTn id="27" fill="hold" nodeType="afterGroup">
                            <p:stCondLst>
                              <p:cond delay="1500"/>
                            </p:stCondLst>
                            <p:childTnLst>
                              <p:par>
                                <p:cTn id="28" presetID="39" presetClass="entr" presetSubtype="0" accel="100000" fill="hold" grpId="0" nodeType="afterEffect">
                                  <p:stCondLst>
                                    <p:cond delay="0"/>
                                  </p:stCondLst>
                                  <p:childTnLst>
                                    <p:set>
                                      <p:cBhvr>
                                        <p:cTn id="29" dur="1" fill="hold">
                                          <p:stCondLst>
                                            <p:cond delay="0"/>
                                          </p:stCondLst>
                                        </p:cTn>
                                        <p:tgtEl>
                                          <p:spTgt spid="533507"/>
                                        </p:tgtEl>
                                        <p:attrNameLst>
                                          <p:attrName>style.visibility</p:attrName>
                                        </p:attrNameLst>
                                      </p:cBhvr>
                                      <p:to>
                                        <p:strVal val="visible"/>
                                      </p:to>
                                    </p:set>
                                    <p:anim calcmode="lin" valueType="num">
                                      <p:cBhvr>
                                        <p:cTn id="30" dur="1000" fill="hold"/>
                                        <p:tgtEl>
                                          <p:spTgt spid="533507"/>
                                        </p:tgtEl>
                                        <p:attrNameLst>
                                          <p:attrName>ppt_h</p:attrName>
                                        </p:attrNameLst>
                                      </p:cBhvr>
                                      <p:tavLst>
                                        <p:tav tm="0">
                                          <p:val>
                                            <p:strVal val="#ppt_h/20"/>
                                          </p:val>
                                        </p:tav>
                                        <p:tav tm="50000">
                                          <p:val>
                                            <p:strVal val="#ppt_h/20"/>
                                          </p:val>
                                        </p:tav>
                                        <p:tav tm="100000">
                                          <p:val>
                                            <p:strVal val="#ppt_h"/>
                                          </p:val>
                                        </p:tav>
                                      </p:tavLst>
                                    </p:anim>
                                    <p:anim calcmode="lin" valueType="num">
                                      <p:cBhvr>
                                        <p:cTn id="31" dur="1000" fill="hold"/>
                                        <p:tgtEl>
                                          <p:spTgt spid="533507"/>
                                        </p:tgtEl>
                                        <p:attrNameLst>
                                          <p:attrName>ppt_w</p:attrName>
                                        </p:attrNameLst>
                                      </p:cBhvr>
                                      <p:tavLst>
                                        <p:tav tm="0">
                                          <p:val>
                                            <p:strVal val="#ppt_w+.3"/>
                                          </p:val>
                                        </p:tav>
                                        <p:tav tm="50000">
                                          <p:val>
                                            <p:strVal val="#ppt_w+.3"/>
                                          </p:val>
                                        </p:tav>
                                        <p:tav tm="100000">
                                          <p:val>
                                            <p:strVal val="#ppt_w"/>
                                          </p:val>
                                        </p:tav>
                                      </p:tavLst>
                                    </p:anim>
                                    <p:anim calcmode="lin" valueType="num">
                                      <p:cBhvr>
                                        <p:cTn id="32" dur="1000" fill="hold"/>
                                        <p:tgtEl>
                                          <p:spTgt spid="533507"/>
                                        </p:tgtEl>
                                        <p:attrNameLst>
                                          <p:attrName>ppt_x</p:attrName>
                                        </p:attrNameLst>
                                      </p:cBhvr>
                                      <p:tavLst>
                                        <p:tav tm="0">
                                          <p:val>
                                            <p:strVal val="#ppt_x-.3"/>
                                          </p:val>
                                        </p:tav>
                                        <p:tav tm="50000">
                                          <p:val>
                                            <p:strVal val="#ppt_x"/>
                                          </p:val>
                                        </p:tav>
                                        <p:tav tm="100000">
                                          <p:val>
                                            <p:strVal val="#ppt_x"/>
                                          </p:val>
                                        </p:tav>
                                      </p:tavLst>
                                    </p:anim>
                                    <p:anim calcmode="lin" valueType="num">
                                      <p:cBhvr>
                                        <p:cTn id="33" dur="1000" fill="hold"/>
                                        <p:tgtEl>
                                          <p:spTgt spid="53350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47" presetClass="entr" presetSubtype="0" fill="hold" nodeType="afterEffect">
                                  <p:stCondLst>
                                    <p:cond delay="0"/>
                                  </p:stCondLst>
                                  <p:childTnLst>
                                    <p:set>
                                      <p:cBhvr>
                                        <p:cTn id="36" dur="1" fill="hold">
                                          <p:stCondLst>
                                            <p:cond delay="0"/>
                                          </p:stCondLst>
                                        </p:cTn>
                                        <p:tgtEl>
                                          <p:spTgt spid="533510"/>
                                        </p:tgtEl>
                                        <p:attrNameLst>
                                          <p:attrName>style.visibility</p:attrName>
                                        </p:attrNameLst>
                                      </p:cBhvr>
                                      <p:to>
                                        <p:strVal val="visible"/>
                                      </p:to>
                                    </p:set>
                                    <p:animEffect transition="in" filter="fade">
                                      <p:cBhvr>
                                        <p:cTn id="37" dur="1000"/>
                                        <p:tgtEl>
                                          <p:spTgt spid="533510"/>
                                        </p:tgtEl>
                                      </p:cBhvr>
                                    </p:animEffect>
                                    <p:anim calcmode="lin" valueType="num">
                                      <p:cBhvr>
                                        <p:cTn id="38" dur="1000" fill="hold"/>
                                        <p:tgtEl>
                                          <p:spTgt spid="533510"/>
                                        </p:tgtEl>
                                        <p:attrNameLst>
                                          <p:attrName>ppt_x</p:attrName>
                                        </p:attrNameLst>
                                      </p:cBhvr>
                                      <p:tavLst>
                                        <p:tav tm="0">
                                          <p:val>
                                            <p:strVal val="#ppt_x"/>
                                          </p:val>
                                        </p:tav>
                                        <p:tav tm="100000">
                                          <p:val>
                                            <p:strVal val="#ppt_x"/>
                                          </p:val>
                                        </p:tav>
                                      </p:tavLst>
                                    </p:anim>
                                    <p:anim calcmode="lin" valueType="num">
                                      <p:cBhvr>
                                        <p:cTn id="39" dur="1000" fill="hold"/>
                                        <p:tgtEl>
                                          <p:spTgt spid="53351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15" presetClass="entr" presetSubtype="0" fill="hold" grpId="0" nodeType="afterEffect">
                                  <p:stCondLst>
                                    <p:cond delay="0"/>
                                  </p:stCondLst>
                                  <p:childTnLst>
                                    <p:set>
                                      <p:cBhvr>
                                        <p:cTn id="42" dur="1" fill="hold">
                                          <p:stCondLst>
                                            <p:cond delay="0"/>
                                          </p:stCondLst>
                                        </p:cTn>
                                        <p:tgtEl>
                                          <p:spTgt spid="533508"/>
                                        </p:tgtEl>
                                        <p:attrNameLst>
                                          <p:attrName>style.visibility</p:attrName>
                                        </p:attrNameLst>
                                      </p:cBhvr>
                                      <p:to>
                                        <p:strVal val="visible"/>
                                      </p:to>
                                    </p:set>
                                    <p:anim calcmode="lin" valueType="num">
                                      <p:cBhvr>
                                        <p:cTn id="43" dur="5000" fill="hold"/>
                                        <p:tgtEl>
                                          <p:spTgt spid="533508"/>
                                        </p:tgtEl>
                                        <p:attrNameLst>
                                          <p:attrName>ppt_w</p:attrName>
                                        </p:attrNameLst>
                                      </p:cBhvr>
                                      <p:tavLst>
                                        <p:tav tm="0">
                                          <p:val>
                                            <p:fltVal val="0"/>
                                          </p:val>
                                        </p:tav>
                                        <p:tav tm="100000">
                                          <p:val>
                                            <p:strVal val="#ppt_w"/>
                                          </p:val>
                                        </p:tav>
                                      </p:tavLst>
                                    </p:anim>
                                    <p:anim calcmode="lin" valueType="num">
                                      <p:cBhvr>
                                        <p:cTn id="44" dur="5000" fill="hold"/>
                                        <p:tgtEl>
                                          <p:spTgt spid="533508"/>
                                        </p:tgtEl>
                                        <p:attrNameLst>
                                          <p:attrName>ppt_h</p:attrName>
                                        </p:attrNameLst>
                                      </p:cBhvr>
                                      <p:tavLst>
                                        <p:tav tm="0">
                                          <p:val>
                                            <p:fltVal val="0"/>
                                          </p:val>
                                        </p:tav>
                                        <p:tav tm="100000">
                                          <p:val>
                                            <p:strVal val="#ppt_h"/>
                                          </p:val>
                                        </p:tav>
                                      </p:tavLst>
                                    </p:anim>
                                    <p:anim calcmode="lin" valueType="num">
                                      <p:cBhvr>
                                        <p:cTn id="45" dur="5000" fill="hold"/>
                                        <p:tgtEl>
                                          <p:spTgt spid="533508"/>
                                        </p:tgtEl>
                                        <p:attrNameLst>
                                          <p:attrName>ppt_x</p:attrName>
                                        </p:attrNameLst>
                                      </p:cBhvr>
                                      <p:tavLst>
                                        <p:tav tm="0" fmla="#ppt_x+(cos(-2*pi*(1-$))*-#ppt_x-sin(-2*pi*(1-$))*(1-#ppt_y))*(1-$)">
                                          <p:val>
                                            <p:fltVal val="0"/>
                                          </p:val>
                                        </p:tav>
                                        <p:tav tm="100000">
                                          <p:val>
                                            <p:fltVal val="1"/>
                                          </p:val>
                                        </p:tav>
                                      </p:tavLst>
                                    </p:anim>
                                    <p:anim calcmode="lin" valueType="num">
                                      <p:cBhvr>
                                        <p:cTn id="46" dur="5000" fill="hold"/>
                                        <p:tgtEl>
                                          <p:spTgt spid="533508"/>
                                        </p:tgtEl>
                                        <p:attrNameLst>
                                          <p:attrName>ppt_y</p:attrName>
                                        </p:attrNameLst>
                                      </p:cBhvr>
                                      <p:tavLst>
                                        <p:tav tm="0" fmla="#ppt_y+(sin(-2*pi*(1-$))*-#ppt_x+cos(-2*pi*(1-$))*(1-#ppt_y))*(1-$)">
                                          <p:val>
                                            <p:fltVal val="0"/>
                                          </p:val>
                                        </p:tav>
                                        <p:tav tm="100000">
                                          <p:val>
                                            <p:fltVal val="1"/>
                                          </p:val>
                                        </p:tav>
                                      </p:tavLst>
                                    </p:anim>
                                  </p:childTnLst>
                                </p:cTn>
                              </p:par>
                            </p:childTnLst>
                          </p:cTn>
                        </p:par>
                        <p:par>
                          <p:cTn id="47" fill="hold" nodeType="afterGroup">
                            <p:stCondLst>
                              <p:cond delay="8500"/>
                            </p:stCondLst>
                            <p:childTnLst>
                              <p:par>
                                <p:cTn id="48" presetID="63" presetClass="path" presetSubtype="0" repeatCount="indefinite" accel="50000" decel="50000" fill="hold" grpId="1" nodeType="afterEffect">
                                  <p:stCondLst>
                                    <p:cond delay="0"/>
                                  </p:stCondLst>
                                  <p:childTnLst>
                                    <p:animMotion origin="layout" path="M -0.79166 0.0111 L 0.925 0.0111 " pathEditMode="relative" rAng="0" ptsTypes="AA">
                                      <p:cBhvr>
                                        <p:cTn id="49" dur="5000" fill="hold"/>
                                        <p:tgtEl>
                                          <p:spTgt spid="533508"/>
                                        </p:tgtEl>
                                        <p:attrNameLst>
                                          <p:attrName>ppt_x</p:attrName>
                                          <p:attrName>ppt_y</p:attrName>
                                        </p:attrNameLst>
                                      </p:cBhvr>
                                      <p:rCtr x="858" y="0"/>
                                    </p:animMotion>
                                  </p:childTnLst>
                                </p:cTn>
                              </p:par>
                              <p:par>
                                <p:cTn id="50" presetID="2" presetClass="entr" presetSubtype="4" fill="hold" grpId="0" nodeType="withEffect">
                                  <p:stCondLst>
                                    <p:cond delay="0"/>
                                  </p:stCondLst>
                                  <p:childTnLst>
                                    <p:set>
                                      <p:cBhvr>
                                        <p:cTn id="51" dur="1" fill="hold">
                                          <p:stCondLst>
                                            <p:cond delay="0"/>
                                          </p:stCondLst>
                                        </p:cTn>
                                        <p:tgtEl>
                                          <p:spTgt spid="2056"/>
                                        </p:tgtEl>
                                        <p:attrNameLst>
                                          <p:attrName>style.visibility</p:attrName>
                                        </p:attrNameLst>
                                      </p:cBhvr>
                                      <p:to>
                                        <p:strVal val="visible"/>
                                      </p:to>
                                    </p:set>
                                    <p:anim calcmode="lin" valueType="num">
                                      <p:cBhvr additive="base">
                                        <p:cTn id="52" dur="2000" fill="hold"/>
                                        <p:tgtEl>
                                          <p:spTgt spid="2056"/>
                                        </p:tgtEl>
                                        <p:attrNameLst>
                                          <p:attrName>ppt_x</p:attrName>
                                        </p:attrNameLst>
                                      </p:cBhvr>
                                      <p:tavLst>
                                        <p:tav tm="0">
                                          <p:val>
                                            <p:strVal val="#ppt_x"/>
                                          </p:val>
                                        </p:tav>
                                        <p:tav tm="100000">
                                          <p:val>
                                            <p:strVal val="#ppt_x"/>
                                          </p:val>
                                        </p:tav>
                                      </p:tavLst>
                                    </p:anim>
                                    <p:anim calcmode="lin" valueType="num">
                                      <p:cBhvr additive="base">
                                        <p:cTn id="53" dur="2000" fill="hold"/>
                                        <p:tgtEl>
                                          <p:spTgt spid="2056"/>
                                        </p:tgtEl>
                                        <p:attrNameLst>
                                          <p:attrName>ppt_y</p:attrName>
                                        </p:attrNameLst>
                                      </p:cBhvr>
                                      <p:tavLst>
                                        <p:tav tm="0">
                                          <p:val>
                                            <p:strVal val="1+#ppt_h/2"/>
                                          </p:val>
                                        </p:tav>
                                        <p:tav tm="100000">
                                          <p:val>
                                            <p:strVal val="#ppt_y"/>
                                          </p:val>
                                        </p:tav>
                                      </p:tavLst>
                                    </p:anim>
                                  </p:childTnLst>
                                </p:cTn>
                              </p:par>
                              <p:par>
                                <p:cTn id="54" presetID="22" presetClass="emph" presetSubtype="0" repeatCount="indefinite" fill="hold" grpId="1" nodeType="withEffect">
                                  <p:stCondLst>
                                    <p:cond delay="1000"/>
                                  </p:stCondLst>
                                  <p:endCondLst>
                                    <p:cond evt="onNext" delay="0">
                                      <p:tgtEl>
                                        <p:sldTgt/>
                                      </p:tgtEl>
                                    </p:cond>
                                  </p:endCondLst>
                                  <p:childTnLst>
                                    <p:animClr clrSpc="hsl" dir="cw">
                                      <p:cBhvr override="childStyle">
                                        <p:cTn id="55" dur="2000" fill="hold"/>
                                        <p:tgtEl>
                                          <p:spTgt spid="2056"/>
                                        </p:tgtEl>
                                        <p:attrNameLst>
                                          <p:attrName>style.color</p:attrName>
                                        </p:attrNameLst>
                                      </p:cBhvr>
                                      <p:by>
                                        <p:hsl h="-7200000" s="0" l="0"/>
                                      </p:by>
                                    </p:animClr>
                                    <p:animClr clrSpc="hsl" dir="cw">
                                      <p:cBhvr>
                                        <p:cTn id="56" dur="2000" fill="hold"/>
                                        <p:tgtEl>
                                          <p:spTgt spid="2056"/>
                                        </p:tgtEl>
                                        <p:attrNameLst>
                                          <p:attrName>fillcolor</p:attrName>
                                        </p:attrNameLst>
                                      </p:cBhvr>
                                      <p:by>
                                        <p:hsl h="-7200000" s="0" l="0"/>
                                      </p:by>
                                    </p:animClr>
                                    <p:animClr clrSpc="hsl" dir="cw">
                                      <p:cBhvr>
                                        <p:cTn id="57" dur="2000" fill="hold"/>
                                        <p:tgtEl>
                                          <p:spTgt spid="2056"/>
                                        </p:tgtEl>
                                        <p:attrNameLst>
                                          <p:attrName>stroke.color</p:attrName>
                                        </p:attrNameLst>
                                      </p:cBhvr>
                                      <p:by>
                                        <p:hsl h="-7200000" s="0" l="0"/>
                                      </p:by>
                                    </p:animClr>
                                    <p:set>
                                      <p:cBhvr>
                                        <p:cTn id="58" dur="2000" fill="hold"/>
                                        <p:tgtEl>
                                          <p:spTgt spid="2056"/>
                                        </p:tgtEl>
                                        <p:attrNameLst>
                                          <p:attrName>fill.type</p:attrName>
                                        </p:attrNameLst>
                                      </p:cBhvr>
                                      <p:to>
                                        <p:strVal val="solid"/>
                                      </p:to>
                                    </p:set>
                                  </p:childTnLst>
                                </p:cTn>
                              </p:par>
                              <p:par>
                                <p:cTn id="59" presetID="27" presetClass="entr" presetSubtype="0" fill="hold" grpId="0" nodeType="withEffect">
                                  <p:stCondLst>
                                    <p:cond delay="1000"/>
                                  </p:stCondLst>
                                  <p:iterate type="lt">
                                    <p:tmPct val="50000"/>
                                  </p:iterate>
                                  <p:childTnLst>
                                    <p:set>
                                      <p:cBhvr>
                                        <p:cTn id="60" dur="1" fill="hold">
                                          <p:stCondLst>
                                            <p:cond delay="0"/>
                                          </p:stCondLst>
                                        </p:cTn>
                                        <p:tgtEl>
                                          <p:spTgt spid="2058"/>
                                        </p:tgtEl>
                                        <p:attrNameLst>
                                          <p:attrName>style.visibility</p:attrName>
                                        </p:attrNameLst>
                                      </p:cBhvr>
                                      <p:to>
                                        <p:strVal val="visible"/>
                                      </p:to>
                                    </p:set>
                                    <p:anim calcmode="discrete" valueType="clr">
                                      <p:cBhvr override="childStyle">
                                        <p:cTn id="61" dur="80"/>
                                        <p:tgtEl>
                                          <p:spTgt spid="2058"/>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058"/>
                                        </p:tgtEl>
                                        <p:attrNameLst>
                                          <p:attrName>fillcolor</p:attrName>
                                        </p:attrNameLst>
                                      </p:cBhvr>
                                      <p:tavLst>
                                        <p:tav tm="0">
                                          <p:val>
                                            <p:clrVal>
                                              <a:schemeClr val="accent2"/>
                                            </p:clrVal>
                                          </p:val>
                                        </p:tav>
                                        <p:tav tm="50000">
                                          <p:val>
                                            <p:clrVal>
                                              <a:schemeClr val="hlink"/>
                                            </p:clrVal>
                                          </p:val>
                                        </p:tav>
                                      </p:tavLst>
                                    </p:anim>
                                    <p:set>
                                      <p:cBhvr>
                                        <p:cTn id="63" dur="80"/>
                                        <p:tgtEl>
                                          <p:spTgt spid="2058"/>
                                        </p:tgtEl>
                                        <p:attrNameLst>
                                          <p:attrName>fill.type</p:attrName>
                                        </p:attrNameLst>
                                      </p:cBhvr>
                                      <p:to>
                                        <p:strVal val="solid"/>
                                      </p:to>
                                    </p:set>
                                  </p:childTnLst>
                                </p:cTn>
                              </p:par>
                            </p:childTnLst>
                          </p:cTn>
                        </p:par>
                        <p:par>
                          <p:cTn id="64" fill="hold" nodeType="afterGroup">
                            <p:stCondLst>
                              <p:cond delay="13500"/>
                            </p:stCondLst>
                            <p:childTnLst>
                              <p:par>
                                <p:cTn id="65" presetID="14" presetClass="entr" presetSubtype="10" fill="hold" grpId="0" nodeType="afterEffect">
                                  <p:stCondLst>
                                    <p:cond delay="0"/>
                                  </p:stCondLst>
                                  <p:childTnLst>
                                    <p:set>
                                      <p:cBhvr>
                                        <p:cTn id="66" dur="1" fill="hold">
                                          <p:stCondLst>
                                            <p:cond delay="0"/>
                                          </p:stCondLst>
                                        </p:cTn>
                                        <p:tgtEl>
                                          <p:spTgt spid="533518"/>
                                        </p:tgtEl>
                                        <p:attrNameLst>
                                          <p:attrName>style.visibility</p:attrName>
                                        </p:attrNameLst>
                                      </p:cBhvr>
                                      <p:to>
                                        <p:strVal val="visible"/>
                                      </p:to>
                                    </p:set>
                                    <p:animEffect transition="in" filter="randombar(horizontal)">
                                      <p:cBhvr>
                                        <p:cTn id="67" dur="1000"/>
                                        <p:tgtEl>
                                          <p:spTgt spid="5335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205007" fill="hold"/>
                                        <p:tgtEl>
                                          <p:spTgt spid="2"/>
                                        </p:tgtEl>
                                      </p:cBhvr>
                                    </p:cmd>
                                  </p:childTnLst>
                                </p:cTn>
                              </p:par>
                            </p:childTnLst>
                          </p:cTn>
                        </p:par>
                      </p:childTnLst>
                    </p:cTn>
                  </p:par>
                </p:childTnLst>
              </p:cTn>
              <p:nextCondLst>
                <p:cond evt="onClick" delay="0">
                  <p:tgtEl>
                    <p:spTgt spid="2"/>
                  </p:tgtEl>
                </p:cond>
              </p:nextCondLst>
            </p:seq>
            <p:audio>
              <p:cMediaNode vol="80000">
                <p:cTn id="73" fill="hold" display="0">
                  <p:stCondLst>
                    <p:cond delay="indefinite"/>
                  </p:stCondLst>
                  <p:endCondLst>
                    <p:cond evt="onStopAudio" delay="0">
                      <p:tgtEl>
                        <p:sldTgt/>
                      </p:tgtEl>
                    </p:cond>
                  </p:endCondLst>
                </p:cTn>
                <p:tgtEl>
                  <p:spTgt spid="2"/>
                </p:tgtEl>
              </p:cMediaNode>
            </p:audio>
          </p:childTnLst>
        </p:cTn>
      </p:par>
    </p:tnLst>
    <p:bldLst>
      <p:bldP spid="533506" grpId="0" animBg="1"/>
      <p:bldP spid="533507" grpId="0" animBg="1"/>
      <p:bldP spid="533508" grpId="0" animBg="1"/>
      <p:bldP spid="533508" grpId="1" animBg="1"/>
      <p:bldP spid="2056" grpId="0" animBg="1"/>
      <p:bldP spid="2056" grpId="1" animBg="1"/>
      <p:bldP spid="2058" grpId="0"/>
      <p:bldP spid="5335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885825" y="165100"/>
            <a:ext cx="6934200" cy="1295400"/>
          </a:xfrm>
          <a:prstGeom prst="irregularSeal1">
            <a:avLst/>
          </a:prstGeom>
          <a:solidFill>
            <a:srgbClr val="CCFFCC"/>
          </a:solidFill>
          <a:ln w="57150" cmpd="thickThin">
            <a:solidFill>
              <a:srgbClr val="FF99CC"/>
            </a:solidFill>
            <a:miter lim="800000"/>
            <a:headEnd/>
            <a:tailEnd/>
          </a:ln>
          <a:effectLst/>
        </p:spPr>
        <p:txBody>
          <a:bodyPr wrap="none" anchor="ctr"/>
          <a:lstStyle/>
          <a:p>
            <a:pPr algn="ctr"/>
            <a:r>
              <a:rPr lang="en-US" sz="2800" b="1">
                <a:solidFill>
                  <a:srgbClr val="003366"/>
                </a:solidFill>
                <a:latin typeface="Arial" charset="0"/>
              </a:rPr>
              <a:t>Thảo luận nhóm đôi</a:t>
            </a:r>
          </a:p>
          <a:p>
            <a:pPr algn="ctr"/>
            <a:r>
              <a:rPr lang="en-US" sz="2800" b="1">
                <a:solidFill>
                  <a:srgbClr val="003366"/>
                </a:solidFill>
                <a:latin typeface="Arial" charset="0"/>
              </a:rPr>
              <a:t>(  2 phút)</a:t>
            </a:r>
          </a:p>
        </p:txBody>
      </p:sp>
      <p:pic>
        <p:nvPicPr>
          <p:cNvPr id="562179" name="Picture 3" descr="i"/>
          <p:cNvPicPr>
            <a:picLocks noChangeAspect="1" noChangeArrowheads="1" noCrop="1"/>
          </p:cNvPicPr>
          <p:nvPr/>
        </p:nvPicPr>
        <p:blipFill>
          <a:blip r:embed="rId3"/>
          <a:srcRect/>
          <a:stretch>
            <a:fillRect/>
          </a:stretch>
        </p:blipFill>
        <p:spPr bwMode="auto">
          <a:xfrm>
            <a:off x="6723063" y="120650"/>
            <a:ext cx="2438400" cy="1336675"/>
          </a:xfrm>
          <a:prstGeom prst="rect">
            <a:avLst/>
          </a:prstGeom>
          <a:noFill/>
          <a:ln w="9525">
            <a:noFill/>
            <a:miter lim="800000"/>
            <a:headEnd/>
            <a:tailEnd/>
          </a:ln>
        </p:spPr>
      </p:pic>
      <p:sp>
        <p:nvSpPr>
          <p:cNvPr id="562180" name="Text Box 4" descr="Picture8"/>
          <p:cNvSpPr txBox="1">
            <a:spLocks noChangeArrowheads="1"/>
          </p:cNvSpPr>
          <p:nvPr/>
        </p:nvSpPr>
        <p:spPr bwMode="auto">
          <a:xfrm>
            <a:off x="155575" y="2046288"/>
            <a:ext cx="8839200" cy="2343150"/>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marL="800100" lvl="1" indent="-342900">
              <a:spcBef>
                <a:spcPct val="50000"/>
              </a:spcBef>
              <a:buFontTx/>
              <a:buAutoNum type="arabicPeriod"/>
            </a:pPr>
            <a:r>
              <a:rPr lang="en-US" sz="3200" b="1">
                <a:latin typeface="Arial" charset="0"/>
              </a:rPr>
              <a:t> Hệ thống đê ven sông có đặc điểm gì?</a:t>
            </a:r>
          </a:p>
          <a:p>
            <a:pPr marL="342900" indent="-342900">
              <a:spcBef>
                <a:spcPct val="50000"/>
              </a:spcBef>
            </a:pPr>
            <a:r>
              <a:rPr lang="en-US" sz="3200" b="1">
                <a:solidFill>
                  <a:srgbClr val="003366"/>
                </a:solidFill>
                <a:latin typeface="Arial" charset="0"/>
              </a:rPr>
              <a:t>    </a:t>
            </a:r>
            <a:r>
              <a:rPr lang="en-US" sz="3200" b="1">
                <a:latin typeface="Arial" charset="0"/>
              </a:rPr>
              <a:t>2. Ngoài việc đắp đê ngăn lũ lụt,người dân còn làm gì để sử dụng nước sông cho sản xuất nông nghiệp?</a:t>
            </a:r>
          </a:p>
        </p:txBody>
      </p:sp>
      <p:pic>
        <p:nvPicPr>
          <p:cNvPr id="562181" name="Picture 5" descr="questionmark_w"/>
          <p:cNvPicPr>
            <a:picLocks noChangeAspect="1" noChangeArrowheads="1" noCrop="1"/>
          </p:cNvPicPr>
          <p:nvPr/>
        </p:nvPicPr>
        <p:blipFill>
          <a:blip r:embed="rId5"/>
          <a:srcRect/>
          <a:stretch>
            <a:fillRect/>
          </a:stretch>
        </p:blipFill>
        <p:spPr bwMode="auto">
          <a:xfrm>
            <a:off x="233363" y="850900"/>
            <a:ext cx="976312"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62181"/>
                                        </p:tgtEl>
                                        <p:attrNameLst>
                                          <p:attrName>style.visibility</p:attrName>
                                        </p:attrNameLst>
                                      </p:cBhvr>
                                      <p:to>
                                        <p:strVal val="visible"/>
                                      </p:to>
                                    </p:set>
                                    <p:animEffect transition="in" filter="checkerboard(across)">
                                      <p:cBhvr>
                                        <p:cTn id="7" dur="500"/>
                                        <p:tgtEl>
                                          <p:spTgt spid="562181"/>
                                        </p:tgtEl>
                                      </p:cBhvr>
                                    </p:animEffect>
                                  </p:childTnLst>
                                </p:cTn>
                              </p:par>
                              <p:par>
                                <p:cTn id="8" presetID="5" presetClass="entr" presetSubtype="10" fill="hold" nodeType="withEffect">
                                  <p:stCondLst>
                                    <p:cond delay="0"/>
                                  </p:stCondLst>
                                  <p:childTnLst>
                                    <p:set>
                                      <p:cBhvr>
                                        <p:cTn id="9" dur="1" fill="hold">
                                          <p:stCondLst>
                                            <p:cond delay="0"/>
                                          </p:stCondLst>
                                        </p:cTn>
                                        <p:tgtEl>
                                          <p:spTgt spid="562179"/>
                                        </p:tgtEl>
                                        <p:attrNameLst>
                                          <p:attrName>style.visibility</p:attrName>
                                        </p:attrNameLst>
                                      </p:cBhvr>
                                      <p:to>
                                        <p:strVal val="visible"/>
                                      </p:to>
                                    </p:set>
                                    <p:animEffect transition="in" filter="checkerboard(across)">
                                      <p:cBhvr>
                                        <p:cTn id="10" dur="500"/>
                                        <p:tgtEl>
                                          <p:spTgt spid="56217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62180"/>
                                        </p:tgtEl>
                                        <p:attrNameLst>
                                          <p:attrName>style.visibility</p:attrName>
                                        </p:attrNameLst>
                                      </p:cBhvr>
                                      <p:to>
                                        <p:strVal val="visible"/>
                                      </p:to>
                                    </p:set>
                                    <p:animEffect transition="in" filter="checkerboard(across)">
                                      <p:cBhvr>
                                        <p:cTn id="13" dur="500"/>
                                        <p:tgtEl>
                                          <p:spTgt spid="562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AutoShape 2"/>
          <p:cNvSpPr>
            <a:spLocks noChangeArrowheads="1"/>
          </p:cNvSpPr>
          <p:nvPr/>
        </p:nvSpPr>
        <p:spPr bwMode="auto">
          <a:xfrm>
            <a:off x="885825" y="165100"/>
            <a:ext cx="6934200" cy="1295400"/>
          </a:xfrm>
          <a:prstGeom prst="irregularSeal1">
            <a:avLst/>
          </a:prstGeom>
          <a:solidFill>
            <a:srgbClr val="CCFFCC"/>
          </a:solidFill>
          <a:ln w="57150" cmpd="thickThin">
            <a:solidFill>
              <a:srgbClr val="FF99CC"/>
            </a:solidFill>
            <a:miter lim="800000"/>
            <a:headEnd/>
            <a:tailEnd/>
          </a:ln>
          <a:effectLst/>
        </p:spPr>
        <p:txBody>
          <a:bodyPr wrap="none" anchor="ctr"/>
          <a:lstStyle/>
          <a:p>
            <a:pPr algn="ctr"/>
            <a:r>
              <a:rPr lang="en-US" sz="2800" b="1">
                <a:solidFill>
                  <a:srgbClr val="003366"/>
                </a:solidFill>
                <a:latin typeface="Arial" charset="0"/>
              </a:rPr>
              <a:t>Thảo luận nhóm đôi</a:t>
            </a:r>
          </a:p>
          <a:p>
            <a:pPr algn="ctr"/>
            <a:r>
              <a:rPr lang="en-US" sz="2800" b="1">
                <a:solidFill>
                  <a:srgbClr val="003366"/>
                </a:solidFill>
                <a:latin typeface="Arial" charset="0"/>
              </a:rPr>
              <a:t>(  2 phút)</a:t>
            </a:r>
          </a:p>
        </p:txBody>
      </p:sp>
      <p:pic>
        <p:nvPicPr>
          <p:cNvPr id="564227" name="Picture 3" descr="i"/>
          <p:cNvPicPr>
            <a:picLocks noChangeAspect="1" noChangeArrowheads="1" noCrop="1"/>
          </p:cNvPicPr>
          <p:nvPr/>
        </p:nvPicPr>
        <p:blipFill>
          <a:blip r:embed="rId3"/>
          <a:srcRect/>
          <a:stretch>
            <a:fillRect/>
          </a:stretch>
        </p:blipFill>
        <p:spPr bwMode="auto">
          <a:xfrm>
            <a:off x="6723063" y="120650"/>
            <a:ext cx="2438400" cy="1336675"/>
          </a:xfrm>
          <a:prstGeom prst="rect">
            <a:avLst/>
          </a:prstGeom>
          <a:noFill/>
          <a:ln w="9525">
            <a:noFill/>
            <a:miter lim="800000"/>
            <a:headEnd/>
            <a:tailEnd/>
          </a:ln>
        </p:spPr>
      </p:pic>
      <p:sp>
        <p:nvSpPr>
          <p:cNvPr id="564228" name="Text Box 4" descr="Picture8"/>
          <p:cNvSpPr txBox="1">
            <a:spLocks noChangeArrowheads="1"/>
          </p:cNvSpPr>
          <p:nvPr/>
        </p:nvSpPr>
        <p:spPr bwMode="auto">
          <a:xfrm>
            <a:off x="193675" y="2984500"/>
            <a:ext cx="8839200" cy="636588"/>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marL="800100" lvl="1" indent="-342900">
              <a:spcBef>
                <a:spcPct val="50000"/>
              </a:spcBef>
              <a:buFontTx/>
              <a:buAutoNum type="arabicPeriod"/>
            </a:pPr>
            <a:r>
              <a:rPr lang="en-US" sz="3200" b="1">
                <a:latin typeface="Arial" charset="0"/>
              </a:rPr>
              <a:t> Hệ thống đê ven sông có đặc điểm gì?</a:t>
            </a:r>
          </a:p>
        </p:txBody>
      </p:sp>
      <p:pic>
        <p:nvPicPr>
          <p:cNvPr id="564229" name="Picture 5" descr="questionmark_w"/>
          <p:cNvPicPr>
            <a:picLocks noChangeAspect="1" noChangeArrowheads="1" noCrop="1"/>
          </p:cNvPicPr>
          <p:nvPr/>
        </p:nvPicPr>
        <p:blipFill>
          <a:blip r:embed="rId5"/>
          <a:srcRect/>
          <a:stretch>
            <a:fillRect/>
          </a:stretch>
        </p:blipFill>
        <p:spPr bwMode="auto">
          <a:xfrm>
            <a:off x="231775" y="855663"/>
            <a:ext cx="976313" cy="1219200"/>
          </a:xfrm>
          <a:prstGeom prst="rect">
            <a:avLst/>
          </a:prstGeom>
          <a:noFill/>
          <a:ln w="9525">
            <a:noFill/>
            <a:miter lim="800000"/>
            <a:headEnd/>
            <a:tailEnd/>
          </a:ln>
        </p:spPr>
      </p:pic>
      <p:sp>
        <p:nvSpPr>
          <p:cNvPr id="564230" name="Text Box 6" descr="Picture8"/>
          <p:cNvSpPr txBox="1">
            <a:spLocks noChangeArrowheads="1"/>
          </p:cNvSpPr>
          <p:nvPr/>
        </p:nvSpPr>
        <p:spPr bwMode="auto">
          <a:xfrm>
            <a:off x="231775" y="2995613"/>
            <a:ext cx="8839200" cy="1123950"/>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marL="800100" lvl="1" indent="-342900">
              <a:spcBef>
                <a:spcPct val="50000"/>
              </a:spcBef>
              <a:buFontTx/>
              <a:buAutoNum type="arabicPeriod"/>
            </a:pPr>
            <a:r>
              <a:rPr lang="en-US" sz="3200" b="1">
                <a:latin typeface="Arial" charset="0"/>
              </a:rPr>
              <a:t> Hệ thống đê ven sông có đặc điểm: dài, cao, vững chắc.</a:t>
            </a:r>
          </a:p>
        </p:txBody>
      </p:sp>
      <p:sp>
        <p:nvSpPr>
          <p:cNvPr id="564231" name="Text Box 7" descr="Picture8"/>
          <p:cNvSpPr txBox="1">
            <a:spLocks noChangeArrowheads="1"/>
          </p:cNvSpPr>
          <p:nvPr/>
        </p:nvSpPr>
        <p:spPr bwMode="auto">
          <a:xfrm>
            <a:off x="155575" y="2546350"/>
            <a:ext cx="8839200" cy="1611313"/>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marL="342900" indent="-342900">
              <a:spcBef>
                <a:spcPct val="50000"/>
              </a:spcBef>
            </a:pPr>
            <a:r>
              <a:rPr lang="en-US" sz="3200" b="1">
                <a:latin typeface="Arial" charset="0"/>
              </a:rPr>
              <a:t>2. Ngoài việc đắp đê ngăn lũ lụt,người dân còn làm gì để sử dụng nước sông cho sản xuất nông nghiệp?</a:t>
            </a:r>
          </a:p>
        </p:txBody>
      </p:sp>
      <p:sp>
        <p:nvSpPr>
          <p:cNvPr id="564232" name="Text Box 8" descr="Picture8"/>
          <p:cNvSpPr txBox="1">
            <a:spLocks noChangeArrowheads="1"/>
          </p:cNvSpPr>
          <p:nvPr/>
        </p:nvSpPr>
        <p:spPr bwMode="auto">
          <a:xfrm>
            <a:off x="193675" y="2814638"/>
            <a:ext cx="8839200" cy="1611312"/>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marL="342900" indent="-342900">
              <a:spcBef>
                <a:spcPct val="50000"/>
              </a:spcBef>
            </a:pPr>
            <a:r>
              <a:rPr lang="en-US" sz="3200" b="1">
                <a:latin typeface="Arial" charset="0"/>
              </a:rPr>
              <a:t>2. Ngoài việc đắp đê ngăn lũ lụt,người dân còn</a:t>
            </a:r>
            <a:r>
              <a:rPr lang="en-US" b="1"/>
              <a:t> </a:t>
            </a:r>
            <a:r>
              <a:rPr lang="en-US" sz="3200" b="1">
                <a:latin typeface="Arial" charset="0"/>
              </a:rPr>
              <a:t>đào kênh, mương để tưới, tiêu nước cho đồng ruộng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64229"/>
                                        </p:tgtEl>
                                        <p:attrNameLst>
                                          <p:attrName>style.visibility</p:attrName>
                                        </p:attrNameLst>
                                      </p:cBhvr>
                                      <p:to>
                                        <p:strVal val="visible"/>
                                      </p:to>
                                    </p:set>
                                    <p:animEffect transition="in" filter="checkerboard(across)">
                                      <p:cBhvr>
                                        <p:cTn id="7" dur="500"/>
                                        <p:tgtEl>
                                          <p:spTgt spid="564229"/>
                                        </p:tgtEl>
                                      </p:cBhvr>
                                    </p:animEffect>
                                  </p:childTnLst>
                                </p:cTn>
                              </p:par>
                              <p:par>
                                <p:cTn id="8" presetID="5" presetClass="entr" presetSubtype="10" fill="hold" nodeType="withEffect">
                                  <p:stCondLst>
                                    <p:cond delay="0"/>
                                  </p:stCondLst>
                                  <p:childTnLst>
                                    <p:set>
                                      <p:cBhvr>
                                        <p:cTn id="9" dur="1" fill="hold">
                                          <p:stCondLst>
                                            <p:cond delay="0"/>
                                          </p:stCondLst>
                                        </p:cTn>
                                        <p:tgtEl>
                                          <p:spTgt spid="564227"/>
                                        </p:tgtEl>
                                        <p:attrNameLst>
                                          <p:attrName>style.visibility</p:attrName>
                                        </p:attrNameLst>
                                      </p:cBhvr>
                                      <p:to>
                                        <p:strVal val="visible"/>
                                      </p:to>
                                    </p:set>
                                    <p:animEffect transition="in" filter="checkerboard(across)">
                                      <p:cBhvr>
                                        <p:cTn id="10" dur="500"/>
                                        <p:tgtEl>
                                          <p:spTgt spid="5642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0" nodeType="clickEffect">
                                  <p:stCondLst>
                                    <p:cond delay="0"/>
                                  </p:stCondLst>
                                  <p:childTnLst>
                                    <p:animEffect transition="out" filter="box(in)">
                                      <p:cBhvr>
                                        <p:cTn id="14" dur="500"/>
                                        <p:tgtEl>
                                          <p:spTgt spid="564226"/>
                                        </p:tgtEl>
                                      </p:cBhvr>
                                    </p:animEffect>
                                    <p:set>
                                      <p:cBhvr>
                                        <p:cTn id="15" dur="1" fill="hold">
                                          <p:stCondLst>
                                            <p:cond delay="499"/>
                                          </p:stCondLst>
                                        </p:cTn>
                                        <p:tgtEl>
                                          <p:spTgt spid="564226"/>
                                        </p:tgtEl>
                                        <p:attrNameLst>
                                          <p:attrName>style.visibility</p:attrName>
                                        </p:attrNameLst>
                                      </p:cBhvr>
                                      <p:to>
                                        <p:strVal val="hidden"/>
                                      </p:to>
                                    </p:set>
                                  </p:childTnLst>
                                </p:cTn>
                              </p:par>
                              <p:par>
                                <p:cTn id="16" presetID="5" presetClass="entr" presetSubtype="10" fill="hold" grpId="0" nodeType="withEffect">
                                  <p:stCondLst>
                                    <p:cond delay="0"/>
                                  </p:stCondLst>
                                  <p:childTnLst>
                                    <p:set>
                                      <p:cBhvr>
                                        <p:cTn id="17" dur="1" fill="hold">
                                          <p:stCondLst>
                                            <p:cond delay="0"/>
                                          </p:stCondLst>
                                        </p:cTn>
                                        <p:tgtEl>
                                          <p:spTgt spid="564228"/>
                                        </p:tgtEl>
                                        <p:attrNameLst>
                                          <p:attrName>style.visibility</p:attrName>
                                        </p:attrNameLst>
                                      </p:cBhvr>
                                      <p:to>
                                        <p:strVal val="visible"/>
                                      </p:to>
                                    </p:set>
                                    <p:animEffect transition="in" filter="checkerboard(across)">
                                      <p:cBhvr>
                                        <p:cTn id="18" dur="500"/>
                                        <p:tgtEl>
                                          <p:spTgt spid="5642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564228"/>
                                        </p:tgtEl>
                                      </p:cBhvr>
                                    </p:animEffect>
                                    <p:set>
                                      <p:cBhvr>
                                        <p:cTn id="23" dur="1" fill="hold">
                                          <p:stCondLst>
                                            <p:cond delay="499"/>
                                          </p:stCondLst>
                                        </p:cTn>
                                        <p:tgtEl>
                                          <p:spTgt spid="564228"/>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564229"/>
                                        </p:tgtEl>
                                      </p:cBhvr>
                                    </p:animEffect>
                                    <p:set>
                                      <p:cBhvr>
                                        <p:cTn id="26" dur="1" fill="hold">
                                          <p:stCondLst>
                                            <p:cond delay="499"/>
                                          </p:stCondLst>
                                        </p:cTn>
                                        <p:tgtEl>
                                          <p:spTgt spid="564229"/>
                                        </p:tgtEl>
                                        <p:attrNameLst>
                                          <p:attrName>style.visibility</p:attrName>
                                        </p:attrNameLst>
                                      </p:cBhvr>
                                      <p:to>
                                        <p:strVal val="hidden"/>
                                      </p:to>
                                    </p:set>
                                  </p:childTnLst>
                                </p:cTn>
                              </p:par>
                              <p:par>
                                <p:cTn id="27" presetID="5" presetClass="entr" presetSubtype="10" fill="hold" grpId="0" nodeType="withEffect">
                                  <p:stCondLst>
                                    <p:cond delay="0"/>
                                  </p:stCondLst>
                                  <p:childTnLst>
                                    <p:set>
                                      <p:cBhvr>
                                        <p:cTn id="28" dur="1" fill="hold">
                                          <p:stCondLst>
                                            <p:cond delay="0"/>
                                          </p:stCondLst>
                                        </p:cTn>
                                        <p:tgtEl>
                                          <p:spTgt spid="564230"/>
                                        </p:tgtEl>
                                        <p:attrNameLst>
                                          <p:attrName>style.visibility</p:attrName>
                                        </p:attrNameLst>
                                      </p:cBhvr>
                                      <p:to>
                                        <p:strVal val="visible"/>
                                      </p:to>
                                    </p:set>
                                    <p:animEffect transition="in" filter="checkerboard(across)">
                                      <p:cBhvr>
                                        <p:cTn id="29" dur="500"/>
                                        <p:tgtEl>
                                          <p:spTgt spid="5642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xit" presetSubtype="16" fill="hold" grpId="1" nodeType="clickEffect">
                                  <p:stCondLst>
                                    <p:cond delay="0"/>
                                  </p:stCondLst>
                                  <p:childTnLst>
                                    <p:animEffect transition="out" filter="box(in)">
                                      <p:cBhvr>
                                        <p:cTn id="33" dur="500"/>
                                        <p:tgtEl>
                                          <p:spTgt spid="564230"/>
                                        </p:tgtEl>
                                      </p:cBhvr>
                                    </p:animEffect>
                                    <p:set>
                                      <p:cBhvr>
                                        <p:cTn id="34" dur="1" fill="hold">
                                          <p:stCondLst>
                                            <p:cond delay="499"/>
                                          </p:stCondLst>
                                        </p:cTn>
                                        <p:tgtEl>
                                          <p:spTgt spid="56423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564231"/>
                                        </p:tgtEl>
                                        <p:attrNameLst>
                                          <p:attrName>style.visibility</p:attrName>
                                        </p:attrNameLst>
                                      </p:cBhvr>
                                      <p:to>
                                        <p:strVal val="visible"/>
                                      </p:to>
                                    </p:set>
                                    <p:anim calcmode="lin" valueType="num">
                                      <p:cBhvr>
                                        <p:cTn id="39" dur="1000" fill="hold"/>
                                        <p:tgtEl>
                                          <p:spTgt spid="564231"/>
                                        </p:tgtEl>
                                        <p:attrNameLst>
                                          <p:attrName>ppt_w</p:attrName>
                                        </p:attrNameLst>
                                      </p:cBhvr>
                                      <p:tavLst>
                                        <p:tav tm="0">
                                          <p:val>
                                            <p:strVal val="#ppt_w+.3"/>
                                          </p:val>
                                        </p:tav>
                                        <p:tav tm="100000">
                                          <p:val>
                                            <p:strVal val="#ppt_w"/>
                                          </p:val>
                                        </p:tav>
                                      </p:tavLst>
                                    </p:anim>
                                    <p:anim calcmode="lin" valueType="num">
                                      <p:cBhvr>
                                        <p:cTn id="40" dur="1000" fill="hold"/>
                                        <p:tgtEl>
                                          <p:spTgt spid="564231"/>
                                        </p:tgtEl>
                                        <p:attrNameLst>
                                          <p:attrName>ppt_h</p:attrName>
                                        </p:attrNameLst>
                                      </p:cBhvr>
                                      <p:tavLst>
                                        <p:tav tm="0">
                                          <p:val>
                                            <p:strVal val="#ppt_h"/>
                                          </p:val>
                                        </p:tav>
                                        <p:tav tm="100000">
                                          <p:val>
                                            <p:strVal val="#ppt_h"/>
                                          </p:val>
                                        </p:tav>
                                      </p:tavLst>
                                    </p:anim>
                                    <p:animEffect transition="in" filter="fade">
                                      <p:cBhvr>
                                        <p:cTn id="41" dur="1000"/>
                                        <p:tgtEl>
                                          <p:spTgt spid="56423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grpId="1" nodeType="clickEffect">
                                  <p:stCondLst>
                                    <p:cond delay="0"/>
                                  </p:stCondLst>
                                  <p:childTnLst>
                                    <p:animEffect transition="out" filter="box(in)">
                                      <p:cBhvr>
                                        <p:cTn id="45" dur="500"/>
                                        <p:tgtEl>
                                          <p:spTgt spid="564231"/>
                                        </p:tgtEl>
                                      </p:cBhvr>
                                    </p:animEffect>
                                    <p:set>
                                      <p:cBhvr>
                                        <p:cTn id="46" dur="1" fill="hold">
                                          <p:stCondLst>
                                            <p:cond delay="499"/>
                                          </p:stCondLst>
                                        </p:cTn>
                                        <p:tgtEl>
                                          <p:spTgt spid="564231"/>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564232"/>
                                        </p:tgtEl>
                                        <p:attrNameLst>
                                          <p:attrName>style.visibility</p:attrName>
                                        </p:attrNameLst>
                                      </p:cBhvr>
                                      <p:to>
                                        <p:strVal val="visible"/>
                                      </p:to>
                                    </p:set>
                                    <p:animEffect transition="in" filter="checkerboard(across)">
                                      <p:cBhvr>
                                        <p:cTn id="51" dur="500"/>
                                        <p:tgtEl>
                                          <p:spTgt spid="564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6" grpId="0" animBg="1"/>
      <p:bldP spid="564228" grpId="0" animBg="1"/>
      <p:bldP spid="564228" grpId="1" animBg="1"/>
      <p:bldP spid="564230" grpId="0" animBg="1"/>
      <p:bldP spid="564230" grpId="1" animBg="1"/>
      <p:bldP spid="564231" grpId="0" animBg="1"/>
      <p:bldP spid="564231" grpId="1" animBg="1"/>
      <p:bldP spid="5642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5" name="Picture 3" descr="muong dan nuoc vao ruong"/>
          <p:cNvPicPr>
            <a:picLocks noChangeAspect="1" noChangeArrowheads="1"/>
          </p:cNvPicPr>
          <p:nvPr/>
        </p:nvPicPr>
        <p:blipFill>
          <a:blip r:embed="rId2"/>
          <a:srcRect/>
          <a:stretch>
            <a:fillRect/>
          </a:stretch>
        </p:blipFill>
        <p:spPr bwMode="auto">
          <a:xfrm>
            <a:off x="117475" y="165100"/>
            <a:ext cx="9064625" cy="5260975"/>
          </a:xfrm>
          <a:prstGeom prst="rect">
            <a:avLst/>
          </a:prstGeom>
          <a:noFill/>
          <a:ln w="3175">
            <a:solidFill>
              <a:srgbClr val="000000"/>
            </a:solidFill>
            <a:miter lim="800000"/>
            <a:headEnd/>
            <a:tailEnd/>
          </a:ln>
        </p:spPr>
      </p:pic>
      <p:sp>
        <p:nvSpPr>
          <p:cNvPr id="556042" name="WordArt 10"/>
          <p:cNvSpPr>
            <a:spLocks noChangeArrowheads="1" noChangeShapeType="1" noTextEdit="1"/>
          </p:cNvSpPr>
          <p:nvPr/>
        </p:nvSpPr>
        <p:spPr bwMode="auto">
          <a:xfrm>
            <a:off x="1000125" y="5618163"/>
            <a:ext cx="7143750" cy="869950"/>
          </a:xfrm>
          <a:prstGeom prst="rect">
            <a:avLst/>
          </a:prstGeom>
        </p:spPr>
        <p:txBody>
          <a:bodyPr wrap="none" fromWordArt="1">
            <a:prstTxWarp prst="textPlain">
              <a:avLst>
                <a:gd name="adj" fmla="val 50000"/>
              </a:avLst>
            </a:prstTxWarp>
          </a:bodyPr>
          <a:lstStyle/>
          <a:p>
            <a:pPr algn="ctr"/>
            <a:r>
              <a:rPr lang="vi-VN" sz="3600" b="1" kern="10">
                <a:ln w="9525">
                  <a:solidFill>
                    <a:srgbClr val="FF00FF"/>
                  </a:solidFill>
                  <a:round/>
                  <a:headEnd/>
                  <a:tailEnd/>
                </a:ln>
                <a:solidFill>
                  <a:srgbClr val="FF0000"/>
                </a:solidFill>
                <a:effectLst>
                  <a:outerShdw dist="35921" dir="2700000" algn="ctr" rotWithShape="0">
                    <a:srgbClr val="C0C0C0">
                      <a:alpha val="79999"/>
                    </a:srgbClr>
                  </a:outerShdw>
                </a:effectLst>
                <a:latin typeface="Times New Roman"/>
                <a:cs typeface="Times New Roman"/>
              </a:rPr>
              <a:t>Mương dẫn nước ở đồng bằng Bắc Bộ</a:t>
            </a:r>
            <a:endParaRPr lang="en-US" sz="3600" b="1" kern="10">
              <a:ln w="9525">
                <a:solidFill>
                  <a:srgbClr val="FF00FF"/>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pic>
        <p:nvPicPr>
          <p:cNvPr id="556045" name="Picture 13" descr="muong dan nuoc o DBBB"/>
          <p:cNvPicPr>
            <a:picLocks noChangeAspect="1" noChangeArrowheads="1"/>
          </p:cNvPicPr>
          <p:nvPr/>
        </p:nvPicPr>
        <p:blipFill>
          <a:blip r:embed="rId3"/>
          <a:srcRect l="5588" t="5148" r="6866" b="17146"/>
          <a:stretch>
            <a:fillRect/>
          </a:stretch>
        </p:blipFill>
        <p:spPr bwMode="auto">
          <a:xfrm>
            <a:off x="77788" y="87313"/>
            <a:ext cx="9064625" cy="5530850"/>
          </a:xfrm>
          <a:prstGeom prst="rect">
            <a:avLst/>
          </a:prstGeom>
          <a:noFill/>
          <a:ln w="38100" cmpd="dbl">
            <a:solidFill>
              <a:srgbClr val="D6009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6042"/>
                                        </p:tgtEl>
                                        <p:attrNameLst>
                                          <p:attrName>style.visibility</p:attrName>
                                        </p:attrNameLst>
                                      </p:cBhvr>
                                      <p:to>
                                        <p:strVal val="visible"/>
                                      </p:to>
                                    </p:set>
                                    <p:animEffect transition="in" filter="checkerboard(across)">
                                      <p:cBhvr>
                                        <p:cTn id="7" dur="500"/>
                                        <p:tgtEl>
                                          <p:spTgt spid="556042"/>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56035"/>
                                        </p:tgtEl>
                                        <p:attrNameLst>
                                          <p:attrName>style.visibility</p:attrName>
                                        </p:attrNameLst>
                                      </p:cBhvr>
                                      <p:to>
                                        <p:strVal val="visible"/>
                                      </p:to>
                                    </p:set>
                                    <p:animEffect transition="in" filter="checkerboard(across)">
                                      <p:cBhvr>
                                        <p:cTn id="11" dur="500"/>
                                        <p:tgtEl>
                                          <p:spTgt spid="5560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xit" presetSubtype="16" fill="hold" nodeType="clickEffect">
                                  <p:stCondLst>
                                    <p:cond delay="0"/>
                                  </p:stCondLst>
                                  <p:childTnLst>
                                    <p:animEffect transition="out" filter="box(in)">
                                      <p:cBhvr>
                                        <p:cTn id="15" dur="500"/>
                                        <p:tgtEl>
                                          <p:spTgt spid="556035"/>
                                        </p:tgtEl>
                                      </p:cBhvr>
                                    </p:animEffect>
                                    <p:set>
                                      <p:cBhvr>
                                        <p:cTn id="16" dur="1" fill="hold">
                                          <p:stCondLst>
                                            <p:cond delay="499"/>
                                          </p:stCondLst>
                                        </p:cTn>
                                        <p:tgtEl>
                                          <p:spTgt spid="556035"/>
                                        </p:tgtEl>
                                        <p:attrNameLst>
                                          <p:attrName>style.visibility</p:attrName>
                                        </p:attrNameLst>
                                      </p:cBhvr>
                                      <p:to>
                                        <p:strVal val="hidden"/>
                                      </p:to>
                                    </p:set>
                                  </p:childTnLst>
                                </p:cTn>
                              </p:par>
                            </p:childTnLst>
                          </p:cTn>
                        </p:par>
                        <p:par>
                          <p:cTn id="17" fill="hold" nodeType="afterGroup">
                            <p:stCondLst>
                              <p:cond delay="500"/>
                            </p:stCondLst>
                            <p:childTnLst>
                              <p:par>
                                <p:cTn id="18" presetID="5" presetClass="entr" presetSubtype="10" fill="hold" nodeType="afterEffect">
                                  <p:stCondLst>
                                    <p:cond delay="0"/>
                                  </p:stCondLst>
                                  <p:childTnLst>
                                    <p:set>
                                      <p:cBhvr>
                                        <p:cTn id="19" dur="1" fill="hold">
                                          <p:stCondLst>
                                            <p:cond delay="0"/>
                                          </p:stCondLst>
                                        </p:cTn>
                                        <p:tgtEl>
                                          <p:spTgt spid="556045"/>
                                        </p:tgtEl>
                                        <p:attrNameLst>
                                          <p:attrName>style.visibility</p:attrName>
                                        </p:attrNameLst>
                                      </p:cBhvr>
                                      <p:to>
                                        <p:strVal val="visible"/>
                                      </p:to>
                                    </p:set>
                                    <p:animEffect transition="in" filter="checkerboard(across)">
                                      <p:cBhvr>
                                        <p:cTn id="20" dur="500"/>
                                        <p:tgtEl>
                                          <p:spTgt spid="556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44" name="Text Box 8"/>
          <p:cNvSpPr txBox="1">
            <a:spLocks noChangeArrowheads="1"/>
          </p:cNvSpPr>
          <p:nvPr/>
        </p:nvSpPr>
        <p:spPr bwMode="auto">
          <a:xfrm>
            <a:off x="654050" y="2354263"/>
            <a:ext cx="8220075" cy="1190625"/>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sz="2400">
                <a:solidFill>
                  <a:srgbClr val="0000FF"/>
                </a:solidFill>
                <a:latin typeface="Times New Roman" pitchFamily="18" charset="0"/>
              </a:defRPr>
            </a:lvl1pPr>
            <a:lvl2pPr marL="742950" indent="-285750" eaLnBrk="0" hangingPunct="0">
              <a:defRPr sz="2400">
                <a:solidFill>
                  <a:srgbClr val="0000FF"/>
                </a:solidFill>
                <a:latin typeface="Times New Roman" pitchFamily="18" charset="0"/>
              </a:defRPr>
            </a:lvl2pPr>
            <a:lvl3pPr marL="1143000" indent="-228600" eaLnBrk="0" hangingPunct="0">
              <a:defRPr sz="2400">
                <a:solidFill>
                  <a:srgbClr val="0000FF"/>
                </a:solidFill>
                <a:latin typeface="Times New Roman" pitchFamily="18" charset="0"/>
              </a:defRPr>
            </a:lvl3pPr>
            <a:lvl4pPr marL="1600200" indent="-228600" eaLnBrk="0" hangingPunct="0">
              <a:defRPr sz="2400">
                <a:solidFill>
                  <a:srgbClr val="0000FF"/>
                </a:solidFill>
                <a:latin typeface="Times New Roman" pitchFamily="18" charset="0"/>
              </a:defRPr>
            </a:lvl4pPr>
            <a:lvl5pPr marL="2057400" indent="-228600" eaLnBrk="0" hangingPunct="0">
              <a:defRPr sz="2400">
                <a:solidFill>
                  <a:srgbClr val="0000FF"/>
                </a:solidFill>
                <a:latin typeface="Times New Roman" pitchFamily="18" charset="0"/>
              </a:defRPr>
            </a:lvl5pPr>
            <a:lvl6pPr marL="2514600" indent="-228600" eaLnBrk="0" fontAlgn="base" hangingPunct="0">
              <a:spcBef>
                <a:spcPct val="0"/>
              </a:spcBef>
              <a:spcAft>
                <a:spcPct val="0"/>
              </a:spcAft>
              <a:defRPr sz="2400">
                <a:solidFill>
                  <a:srgbClr val="0000FF"/>
                </a:solidFill>
                <a:latin typeface="Times New Roman" pitchFamily="18" charset="0"/>
              </a:defRPr>
            </a:lvl6pPr>
            <a:lvl7pPr marL="2971800" indent="-228600" eaLnBrk="0" fontAlgn="base" hangingPunct="0">
              <a:spcBef>
                <a:spcPct val="0"/>
              </a:spcBef>
              <a:spcAft>
                <a:spcPct val="0"/>
              </a:spcAft>
              <a:defRPr sz="2400">
                <a:solidFill>
                  <a:srgbClr val="0000FF"/>
                </a:solidFill>
                <a:latin typeface="Times New Roman" pitchFamily="18" charset="0"/>
              </a:defRPr>
            </a:lvl7pPr>
            <a:lvl8pPr marL="3429000" indent="-228600" eaLnBrk="0" fontAlgn="base" hangingPunct="0">
              <a:spcBef>
                <a:spcPct val="0"/>
              </a:spcBef>
              <a:spcAft>
                <a:spcPct val="0"/>
              </a:spcAft>
              <a:defRPr sz="2400">
                <a:solidFill>
                  <a:srgbClr val="0000FF"/>
                </a:solidFill>
                <a:latin typeface="Times New Roman" pitchFamily="18" charset="0"/>
              </a:defRPr>
            </a:lvl8pPr>
            <a:lvl9pPr marL="3886200" indent="-228600" eaLnBrk="0" fontAlgn="base" hangingPunct="0">
              <a:spcBef>
                <a:spcPct val="0"/>
              </a:spcBef>
              <a:spcAft>
                <a:spcPct val="0"/>
              </a:spcAft>
              <a:defRPr sz="2400">
                <a:solidFill>
                  <a:srgbClr val="0000FF"/>
                </a:solidFill>
                <a:latin typeface="Times New Roman" pitchFamily="18" charset="0"/>
              </a:defRPr>
            </a:lvl9pPr>
          </a:lstStyle>
          <a:p>
            <a:pPr eaLnBrk="1" hangingPunct="1">
              <a:spcBef>
                <a:spcPct val="50000"/>
              </a:spcBef>
              <a:defRPr/>
            </a:pPr>
            <a:r>
              <a:rPr lang="en-US" sz="3600" b="1" smtClean="0">
                <a:solidFill>
                  <a:srgbClr val="FFFF00"/>
                </a:solidFill>
                <a:latin typeface="Arial" charset="0"/>
              </a:rPr>
              <a:t>Nhân dân đã đắp đê, bảo vệ đê và gia cố đê vững chắc</a:t>
            </a:r>
          </a:p>
        </p:txBody>
      </p:sp>
      <p:sp>
        <p:nvSpPr>
          <p:cNvPr id="23555" name="AutoShape 14"/>
          <p:cNvSpPr>
            <a:spLocks noChangeArrowheads="1"/>
          </p:cNvSpPr>
          <p:nvPr/>
        </p:nvSpPr>
        <p:spPr bwMode="auto">
          <a:xfrm>
            <a:off x="654050" y="87313"/>
            <a:ext cx="7604125" cy="2135187"/>
          </a:xfrm>
          <a:prstGeom prst="cloudCallout">
            <a:avLst>
              <a:gd name="adj1" fmla="val -41981"/>
              <a:gd name="adj2" fmla="val 51708"/>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27654" name="Text Box 9"/>
          <p:cNvSpPr txBox="1">
            <a:spLocks noChangeArrowheads="1"/>
          </p:cNvSpPr>
          <p:nvPr/>
        </p:nvSpPr>
        <p:spPr bwMode="auto">
          <a:xfrm>
            <a:off x="1730375" y="509588"/>
            <a:ext cx="5376863" cy="1190625"/>
          </a:xfrm>
          <a:prstGeom prst="rect">
            <a:avLst/>
          </a:prstGeom>
          <a:noFill/>
          <a:ln w="9525" algn="ctr">
            <a:noFill/>
            <a:miter lim="800000"/>
            <a:headEnd/>
            <a:tailEnd/>
          </a:ln>
          <a:effectLst/>
        </p:spPr>
        <p:txBody>
          <a:bodyPr>
            <a:spAutoFit/>
          </a:bodyPr>
          <a:lstStyle/>
          <a:p>
            <a:pPr>
              <a:spcBef>
                <a:spcPct val="50000"/>
              </a:spcBef>
            </a:pPr>
            <a:r>
              <a:rPr lang="en-US" sz="3600" b="1">
                <a:solidFill>
                  <a:srgbClr val="002060"/>
                </a:solidFill>
                <a:latin typeface="Arial" charset="0"/>
              </a:rPr>
              <a:t>Để bảo vệ đê, người dân ở đây đã làm gì?</a:t>
            </a:r>
          </a:p>
        </p:txBody>
      </p:sp>
      <p:pic>
        <p:nvPicPr>
          <p:cNvPr id="27655" name="Picture 15" descr="LaST (Cobalt) Help"/>
          <p:cNvPicPr>
            <a:picLocks noChangeAspect="1" noChangeArrowheads="1"/>
          </p:cNvPicPr>
          <p:nvPr/>
        </p:nvPicPr>
        <p:blipFill>
          <a:blip r:embed="rId2"/>
          <a:srcRect/>
          <a:stretch>
            <a:fillRect/>
          </a:stretch>
        </p:blipFill>
        <p:spPr bwMode="auto">
          <a:xfrm rot="344611">
            <a:off x="427038" y="11113"/>
            <a:ext cx="838200" cy="1647825"/>
          </a:xfrm>
          <a:prstGeom prst="rect">
            <a:avLst/>
          </a:prstGeom>
          <a:noFill/>
          <a:ln w="9525">
            <a:noFill/>
            <a:miter lim="800000"/>
            <a:headEnd/>
            <a:tailEnd/>
          </a:ln>
        </p:spPr>
      </p:pic>
      <p:pic>
        <p:nvPicPr>
          <p:cNvPr id="526352" name="Picture 16" descr="de song Hong"/>
          <p:cNvPicPr>
            <a:picLocks noChangeAspect="1" noChangeArrowheads="1"/>
          </p:cNvPicPr>
          <p:nvPr/>
        </p:nvPicPr>
        <p:blipFill>
          <a:blip r:embed="rId3"/>
          <a:srcRect/>
          <a:stretch>
            <a:fillRect/>
          </a:stretch>
        </p:blipFill>
        <p:spPr bwMode="auto">
          <a:xfrm>
            <a:off x="269875" y="3775075"/>
            <a:ext cx="8680450" cy="2917825"/>
          </a:xfrm>
          <a:prstGeom prst="rect">
            <a:avLst/>
          </a:prstGeom>
          <a:solidFill>
            <a:srgbClr val="AAF4EB"/>
          </a:solidFill>
          <a:ln w="28575">
            <a:solidFill>
              <a:srgbClr val="0000FF"/>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26344"/>
                                        </p:tgtEl>
                                        <p:attrNameLst>
                                          <p:attrName>style.visibility</p:attrName>
                                        </p:attrNameLst>
                                      </p:cBhvr>
                                      <p:to>
                                        <p:strVal val="visible"/>
                                      </p:to>
                                    </p:set>
                                    <p:anim calcmode="lin" valueType="num">
                                      <p:cBhvr>
                                        <p:cTn id="7" dur="500" fill="hold"/>
                                        <p:tgtEl>
                                          <p:spTgt spid="526344"/>
                                        </p:tgtEl>
                                        <p:attrNameLst>
                                          <p:attrName>ppt_w</p:attrName>
                                        </p:attrNameLst>
                                      </p:cBhvr>
                                      <p:tavLst>
                                        <p:tav tm="0">
                                          <p:val>
                                            <p:fltVal val="0"/>
                                          </p:val>
                                        </p:tav>
                                        <p:tav tm="100000">
                                          <p:val>
                                            <p:strVal val="#ppt_w"/>
                                          </p:val>
                                        </p:tav>
                                      </p:tavLst>
                                    </p:anim>
                                    <p:anim calcmode="lin" valueType="num">
                                      <p:cBhvr>
                                        <p:cTn id="8" dur="500" fill="hold"/>
                                        <p:tgtEl>
                                          <p:spTgt spid="526344"/>
                                        </p:tgtEl>
                                        <p:attrNameLst>
                                          <p:attrName>ppt_h</p:attrName>
                                        </p:attrNameLst>
                                      </p:cBhvr>
                                      <p:tavLst>
                                        <p:tav tm="0">
                                          <p:val>
                                            <p:fltVal val="0"/>
                                          </p:val>
                                        </p:tav>
                                        <p:tav tm="100000">
                                          <p:val>
                                            <p:strVal val="#ppt_h"/>
                                          </p:val>
                                        </p:tav>
                                      </p:tavLst>
                                    </p:anim>
                                    <p:animEffect transition="in" filter="fade">
                                      <p:cBhvr>
                                        <p:cTn id="9" dur="500"/>
                                        <p:tgtEl>
                                          <p:spTgt spid="526344"/>
                                        </p:tgtEl>
                                      </p:cBhvr>
                                    </p:animEffect>
                                  </p:childTnLst>
                                </p:cTn>
                              </p:par>
                            </p:childTnLst>
                          </p:cTn>
                        </p:par>
                        <p:par>
                          <p:cTn id="10" fill="hold" nodeType="afterGroup">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526352"/>
                                        </p:tgtEl>
                                        <p:attrNameLst>
                                          <p:attrName>style.visibility</p:attrName>
                                        </p:attrNameLst>
                                      </p:cBhvr>
                                      <p:to>
                                        <p:strVal val="visible"/>
                                      </p:to>
                                    </p:set>
                                    <p:anim calcmode="lin" valueType="num">
                                      <p:cBhvr>
                                        <p:cTn id="13" dur="1000" fill="hold"/>
                                        <p:tgtEl>
                                          <p:spTgt spid="526352"/>
                                        </p:tgtEl>
                                        <p:attrNameLst>
                                          <p:attrName>ppt_w</p:attrName>
                                        </p:attrNameLst>
                                      </p:cBhvr>
                                      <p:tavLst>
                                        <p:tav tm="0">
                                          <p:val>
                                            <p:strVal val="#ppt_w+.3"/>
                                          </p:val>
                                        </p:tav>
                                        <p:tav tm="100000">
                                          <p:val>
                                            <p:strVal val="#ppt_w"/>
                                          </p:val>
                                        </p:tav>
                                      </p:tavLst>
                                    </p:anim>
                                    <p:anim calcmode="lin" valueType="num">
                                      <p:cBhvr>
                                        <p:cTn id="14" dur="1000" fill="hold"/>
                                        <p:tgtEl>
                                          <p:spTgt spid="526352"/>
                                        </p:tgtEl>
                                        <p:attrNameLst>
                                          <p:attrName>ppt_h</p:attrName>
                                        </p:attrNameLst>
                                      </p:cBhvr>
                                      <p:tavLst>
                                        <p:tav tm="0">
                                          <p:val>
                                            <p:strVal val="#ppt_h"/>
                                          </p:val>
                                        </p:tav>
                                        <p:tav tm="100000">
                                          <p:val>
                                            <p:strVal val="#ppt_h"/>
                                          </p:val>
                                        </p:tav>
                                      </p:tavLst>
                                    </p:anim>
                                    <p:animEffect transition="in" filter="fade">
                                      <p:cBhvr>
                                        <p:cTn id="15" dur="1000"/>
                                        <p:tgtEl>
                                          <p:spTgt spid="52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114550" y="779463"/>
            <a:ext cx="4343400" cy="762000"/>
            <a:chOff x="2133600" y="762000"/>
            <a:chExt cx="4343400" cy="762000"/>
          </a:xfrm>
        </p:grpSpPr>
        <p:cxnSp>
          <p:nvCxnSpPr>
            <p:cNvPr id="6" name="Straight Arrow Connector 5"/>
            <p:cNvCxnSpPr/>
            <p:nvPr/>
          </p:nvCxnSpPr>
          <p:spPr bwMode="auto">
            <a:xfrm rot="10800000" flipV="1">
              <a:off x="2133600" y="762000"/>
              <a:ext cx="2286000" cy="762000"/>
            </a:xfrm>
            <a:prstGeom prst="straightConnector1">
              <a:avLst/>
            </a:prstGeom>
            <a:ln w="57150">
              <a:solidFill>
                <a:srgbClr val="00800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bwMode="auto">
            <a:xfrm>
              <a:off x="4419600" y="762000"/>
              <a:ext cx="2057400" cy="685800"/>
            </a:xfrm>
            <a:prstGeom prst="straightConnector1">
              <a:avLst/>
            </a:prstGeom>
            <a:ln w="57150">
              <a:solidFill>
                <a:srgbClr val="008000"/>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0" name="TextBox 9"/>
          <p:cNvSpPr txBox="1"/>
          <p:nvPr/>
        </p:nvSpPr>
        <p:spPr bwMode="auto">
          <a:xfrm>
            <a:off x="754063" y="1501918"/>
            <a:ext cx="2743199" cy="130238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200" b="1" smtClean="0">
                <a:solidFill>
                  <a:srgbClr val="FFFFFF"/>
                </a:solidFill>
                <a:latin typeface="Times New Roman" pitchFamily="18" charset="0"/>
                <a:cs typeface="Times New Roman" pitchFamily="18" charset="0"/>
              </a:rPr>
              <a:t>Đồng bằng lớn ở miền Bắc</a:t>
            </a:r>
          </a:p>
        </p:txBody>
      </p:sp>
      <p:sp>
        <p:nvSpPr>
          <p:cNvPr id="11" name="TextBox 10"/>
          <p:cNvSpPr txBox="1"/>
          <p:nvPr/>
        </p:nvSpPr>
        <p:spPr bwMode="auto">
          <a:xfrm>
            <a:off x="4703199" y="1468955"/>
            <a:ext cx="4006461" cy="133730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200" b="1" smtClean="0">
                <a:solidFill>
                  <a:srgbClr val="FFFFFF"/>
                </a:solidFill>
                <a:latin typeface="Times New Roman" pitchFamily="18" charset="0"/>
                <a:cs typeface="Times New Roman" pitchFamily="18" charset="0"/>
              </a:rPr>
              <a:t>Nhiều sông ngòi và có hệ thống đê ngăn lũ</a:t>
            </a:r>
          </a:p>
        </p:txBody>
      </p:sp>
      <p:sp>
        <p:nvSpPr>
          <p:cNvPr id="14" name="TextBox 13"/>
          <p:cNvSpPr txBox="1"/>
          <p:nvPr/>
        </p:nvSpPr>
        <p:spPr bwMode="auto">
          <a:xfrm>
            <a:off x="149993" y="3827737"/>
            <a:ext cx="2036814" cy="2928546"/>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r="100000" b="100000"/>
            </a:path>
            <a:tileRect l="-100000" t="-100000"/>
          </a:gradFill>
          <a:effectLst>
            <a:glow rad="2286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200" b="1" smtClean="0">
                <a:solidFill>
                  <a:srgbClr val="0000CC"/>
                </a:solidFill>
                <a:latin typeface="Times New Roman" pitchFamily="18" charset="0"/>
                <a:cs typeface="Times New Roman" pitchFamily="18" charset="0"/>
              </a:rPr>
              <a:t>Do sông Hồng và sông Thái Bình bồi đắp nên.</a:t>
            </a:r>
          </a:p>
        </p:txBody>
      </p:sp>
      <p:sp>
        <p:nvSpPr>
          <p:cNvPr id="17" name="TextBox 16"/>
          <p:cNvSpPr txBox="1"/>
          <p:nvPr/>
        </p:nvSpPr>
        <p:spPr bwMode="auto">
          <a:xfrm>
            <a:off x="2278265" y="3778949"/>
            <a:ext cx="1864907" cy="2834282"/>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r="100000" b="100000"/>
            </a:path>
            <a:tileRect l="-100000" t="-100000"/>
          </a:gradFill>
          <a:effectLst>
            <a:glow rad="2286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600" b="1" smtClean="0">
                <a:solidFill>
                  <a:srgbClr val="0000CC"/>
                </a:solidFill>
                <a:latin typeface="Times New Roman" pitchFamily="18" charset="0"/>
                <a:cs typeface="Times New Roman" pitchFamily="18" charset="0"/>
              </a:rPr>
              <a:t>Bề mặt khá bằng phẳng</a:t>
            </a:r>
          </a:p>
        </p:txBody>
      </p:sp>
      <p:sp>
        <p:nvSpPr>
          <p:cNvPr id="18" name="TextBox 17"/>
          <p:cNvSpPr txBox="1"/>
          <p:nvPr/>
        </p:nvSpPr>
        <p:spPr bwMode="auto">
          <a:xfrm>
            <a:off x="4631527" y="3778074"/>
            <a:ext cx="1923172" cy="2742566"/>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r="100000" b="100000"/>
            </a:path>
            <a:tileRect l="-100000" t="-100000"/>
          </a:gradFill>
          <a:effectLst>
            <a:glow rad="2286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600" b="1" smtClean="0">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Đắp đê ven sông ngăn lũ lụt</a:t>
            </a:r>
            <a:endParaRPr lang="en-US" sz="3200" b="1" smtClean="0">
              <a:solidFill>
                <a:srgbClr val="0000FF"/>
              </a:solidFill>
              <a:latin typeface="Times New Roman" pitchFamily="18" charset="0"/>
            </a:endParaRPr>
          </a:p>
        </p:txBody>
      </p:sp>
      <p:sp>
        <p:nvSpPr>
          <p:cNvPr id="19" name="TextBox 18"/>
          <p:cNvSpPr txBox="1"/>
          <p:nvPr/>
        </p:nvSpPr>
        <p:spPr bwMode="auto">
          <a:xfrm>
            <a:off x="6862245" y="3623788"/>
            <a:ext cx="2179083" cy="3198976"/>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r="100000" b="100000"/>
            </a:path>
            <a:tileRect l="-100000" t="-100000"/>
          </a:gradFill>
          <a:effectLst>
            <a:glow rad="2286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200" b="1" smtClean="0">
                <a:solidFill>
                  <a:srgbClr val="0000CC"/>
                </a:solidFill>
                <a:latin typeface="Times New Roman" pitchFamily="18" charset="0"/>
                <a:cs typeface="Times New Roman" pitchFamily="18" charset="0"/>
              </a:rPr>
              <a:t>Có hệ thống kênh mương tưới tiêu cho đồng ruộng</a:t>
            </a:r>
          </a:p>
        </p:txBody>
      </p:sp>
      <p:grpSp>
        <p:nvGrpSpPr>
          <p:cNvPr id="3" name="Group 21"/>
          <p:cNvGrpSpPr>
            <a:grpSpLocks/>
          </p:cNvGrpSpPr>
          <p:nvPr/>
        </p:nvGrpSpPr>
        <p:grpSpPr bwMode="auto">
          <a:xfrm>
            <a:off x="1046163" y="2852738"/>
            <a:ext cx="1771650" cy="1036637"/>
            <a:chOff x="990600" y="3581400"/>
            <a:chExt cx="1733550" cy="838200"/>
          </a:xfrm>
        </p:grpSpPr>
        <p:cxnSp>
          <p:nvCxnSpPr>
            <p:cNvPr id="25" name="Straight Arrow Connector 24"/>
            <p:cNvCxnSpPr/>
            <p:nvPr/>
          </p:nvCxnSpPr>
          <p:spPr bwMode="auto">
            <a:xfrm rot="10800000" flipV="1">
              <a:off x="990600" y="3581400"/>
              <a:ext cx="914929" cy="762467"/>
            </a:xfrm>
            <a:prstGeom prst="straightConnector1">
              <a:avLst/>
            </a:prstGeom>
            <a:ln>
              <a:solidFill>
                <a:srgbClr val="FF0066"/>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bwMode="auto">
            <a:xfrm rot="16200000" flipH="1">
              <a:off x="1923700" y="3619150"/>
              <a:ext cx="838200" cy="762700"/>
            </a:xfrm>
            <a:prstGeom prst="straightConnector1">
              <a:avLst/>
            </a:prstGeom>
            <a:ln>
              <a:solidFill>
                <a:srgbClr val="FF0066"/>
              </a:solidFill>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31" name="Straight Arrow Connector 30"/>
          <p:cNvCxnSpPr>
            <a:cxnSpLocks noChangeShapeType="1"/>
          </p:cNvCxnSpPr>
          <p:nvPr/>
        </p:nvCxnSpPr>
        <p:spPr bwMode="auto">
          <a:xfrm rot="10628255" flipV="1">
            <a:off x="4837113" y="3006725"/>
            <a:ext cx="1828800" cy="685800"/>
          </a:xfrm>
          <a:prstGeom prst="straightConnector1">
            <a:avLst/>
          </a:prstGeom>
          <a:noFill/>
          <a:ln w="38100" algn="ctr">
            <a:solidFill>
              <a:srgbClr val="FF0066"/>
            </a:solidFill>
            <a:round/>
            <a:headEnd/>
            <a:tailEnd type="arrow" w="med" len="med"/>
          </a:ln>
          <a:effectLst>
            <a:outerShdw dist="23000" dir="5400000" rotWithShape="0">
              <a:srgbClr val="000000">
                <a:alpha val="34998"/>
              </a:srgbClr>
            </a:outerShdw>
          </a:effectLst>
        </p:spPr>
      </p:cxnSp>
      <p:cxnSp>
        <p:nvCxnSpPr>
          <p:cNvPr id="32" name="Straight Arrow Connector 31"/>
          <p:cNvCxnSpPr>
            <a:cxnSpLocks noChangeShapeType="1"/>
          </p:cNvCxnSpPr>
          <p:nvPr/>
        </p:nvCxnSpPr>
        <p:spPr bwMode="auto">
          <a:xfrm rot="-171745">
            <a:off x="6604000" y="2890838"/>
            <a:ext cx="1600200" cy="685800"/>
          </a:xfrm>
          <a:prstGeom prst="straightConnector1">
            <a:avLst/>
          </a:prstGeom>
          <a:noFill/>
          <a:ln w="38100" algn="ctr">
            <a:solidFill>
              <a:srgbClr val="FF0066"/>
            </a:solidFill>
            <a:round/>
            <a:headEnd/>
            <a:tailEnd type="arrow" w="med" len="med"/>
          </a:ln>
          <a:effectLst>
            <a:outerShdw dist="23000" dir="5400000" rotWithShape="0">
              <a:srgbClr val="000000">
                <a:alpha val="34998"/>
              </a:srgbClr>
            </a:outerShdw>
          </a:effectLst>
        </p:spPr>
      </p:cxnSp>
      <p:sp>
        <p:nvSpPr>
          <p:cNvPr id="28692" name="WordArt 35"/>
          <p:cNvSpPr>
            <a:spLocks noChangeArrowheads="1" noChangeShapeType="1" noTextEdit="1"/>
          </p:cNvSpPr>
          <p:nvPr/>
        </p:nvSpPr>
        <p:spPr bwMode="auto">
          <a:xfrm>
            <a:off x="2252663" y="203200"/>
            <a:ext cx="4638675" cy="523875"/>
          </a:xfrm>
          <a:prstGeom prst="rect">
            <a:avLst/>
          </a:prstGeom>
        </p:spPr>
        <p:txBody>
          <a:bodyPr wrap="none" fromWordArt="1">
            <a:prstTxWarp prst="textPlain">
              <a:avLst>
                <a:gd name="adj" fmla="val 50000"/>
              </a:avLst>
            </a:prstTxWarp>
          </a:bodyPr>
          <a:lstStyle/>
          <a:p>
            <a:pPr algn="ctr"/>
            <a:r>
              <a:rPr lang="en-US" sz="3600" b="1" kern="10">
                <a:ln w="9525">
                  <a:solidFill>
                    <a:srgbClr val="3366FF"/>
                  </a:solidFill>
                  <a:round/>
                  <a:headEnd/>
                  <a:tailEnd/>
                </a:ln>
                <a:solidFill>
                  <a:srgbClr val="FF0000"/>
                </a:solidFill>
                <a:latin typeface="Arial"/>
                <a:cs typeface="Arial"/>
              </a:rPr>
              <a:t>ĐỒNG BẰNG BẮC BỘ</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heckerboard(across)">
                                      <p:cBhvr>
                                        <p:cTn id="20" dur="500"/>
                                        <p:tgtEl>
                                          <p:spTgt spid="32"/>
                                        </p:tgtEl>
                                      </p:cBhvr>
                                    </p:animEffect>
                                  </p:childTnLst>
                                </p:cTn>
                              </p:par>
                              <p:par>
                                <p:cTn id="21" presetID="5"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heckerboard(across)">
                                      <p:cBhvr>
                                        <p:cTn id="26" dur="500"/>
                                        <p:tgtEl>
                                          <p:spTgt spid="31"/>
                                        </p:tgtEl>
                                      </p:cBhvr>
                                    </p:animEffect>
                                  </p:childTnLst>
                                </p:cTn>
                              </p:par>
                              <p:par>
                                <p:cTn id="27" presetID="5"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par>
                                <p:cTn id="30" presetID="5"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par>
                                <p:cTn id="38" presetID="5"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heckerboard(across)">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385763" y="2652713"/>
            <a:ext cx="8602662" cy="3937000"/>
          </a:xfrm>
          <a:prstGeom prst="rect">
            <a:avLst/>
          </a:prstGeom>
          <a:solidFill>
            <a:srgbClr val="66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3600" b="1">
                <a:effectLst>
                  <a:outerShdw blurRad="38100" dist="38100" dir="2700000" algn="tl">
                    <a:srgbClr val="000000"/>
                  </a:outerShdw>
                </a:effectLst>
              </a:rPr>
              <a:t>Đồng bằng Bắc Bộ có dạng hình tam giác với đỉnh là Việt Trì và cạnh đáy là đường bờ biển. Đây là đồng bằng châu thổ lớn thứ hai của nước ta do sông Hồng và sông Thái Bình bồi đắp nên. Đồng bằng có bề mặt khá bằng phẳng, nhiều sông ngòi; ven các sông có hệ thống đê ngăn lũ.</a:t>
            </a:r>
          </a:p>
        </p:txBody>
      </p:sp>
      <p:sp>
        <p:nvSpPr>
          <p:cNvPr id="568323" name="WordArt 3" descr="Narrow vertical"/>
          <p:cNvSpPr>
            <a:spLocks noChangeArrowheads="1" noChangeShapeType="1" noTextEdit="1"/>
          </p:cNvSpPr>
          <p:nvPr/>
        </p:nvSpPr>
        <p:spPr bwMode="auto">
          <a:xfrm>
            <a:off x="615950" y="11113"/>
            <a:ext cx="3733800" cy="1600200"/>
          </a:xfrm>
          <a:prstGeom prst="rect">
            <a:avLst/>
          </a:prstGeom>
        </p:spPr>
        <p:txBody>
          <a:bodyPr wrap="none" fromWordArt="1">
            <a:prstTxWarp prst="textCurveUp">
              <a:avLst>
                <a:gd name="adj" fmla="val 40356"/>
              </a:avLst>
            </a:prstTxWarp>
          </a:bodyPr>
          <a:lstStyle/>
          <a:p>
            <a:pPr algn="ctr"/>
            <a:r>
              <a:rPr lang="en-US" sz="3600" b="1" kern="10">
                <a:ln w="12700">
                  <a:solidFill>
                    <a:srgbClr val="FF00FF"/>
                  </a:solidFill>
                  <a:round/>
                  <a:headEnd/>
                  <a:tailEnd/>
                </a:ln>
                <a:pattFill prst="dashHorz">
                  <a:fgClr>
                    <a:srgbClr val="808080"/>
                  </a:fgClr>
                  <a:bgClr>
                    <a:srgbClr val="FFFF00"/>
                  </a:bgClr>
                </a:pattFill>
                <a:effectLst>
                  <a:outerShdw sy="-50000" kx="-2453608" rotWithShape="0">
                    <a:srgbClr val="808080">
                      <a:alpha val="50000"/>
                    </a:srgbClr>
                  </a:outerShdw>
                </a:effectLst>
                <a:latin typeface="Arial"/>
                <a:cs typeface="Arial"/>
              </a:rPr>
              <a:t>KẾT LUẬN</a:t>
            </a:r>
          </a:p>
        </p:txBody>
      </p:sp>
      <p:pic>
        <p:nvPicPr>
          <p:cNvPr id="568324" name="Picture 4" descr="Canh_dong_bang_Bac_Bo"/>
          <p:cNvPicPr>
            <a:picLocks noChangeAspect="1" noChangeArrowheads="1"/>
          </p:cNvPicPr>
          <p:nvPr/>
        </p:nvPicPr>
        <p:blipFill>
          <a:blip r:embed="rId2"/>
          <a:srcRect/>
          <a:stretch>
            <a:fillRect/>
          </a:stretch>
        </p:blipFill>
        <p:spPr bwMode="auto">
          <a:xfrm>
            <a:off x="6569075" y="201613"/>
            <a:ext cx="2457450" cy="2305050"/>
          </a:xfrm>
          <a:prstGeom prst="rect">
            <a:avLst/>
          </a:prstGeom>
          <a:noFill/>
          <a:ln w="38100" cmpd="dbl">
            <a:solidFill>
              <a:srgbClr val="D60093"/>
            </a:solid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68323"/>
                                        </p:tgtEl>
                                        <p:attrNameLst>
                                          <p:attrName>style.visibility</p:attrName>
                                        </p:attrNameLst>
                                      </p:cBhvr>
                                      <p:to>
                                        <p:strVal val="visible"/>
                                      </p:to>
                                    </p:set>
                                    <p:animEffect transition="in" filter="checkerboard(across)">
                                      <p:cBhvr>
                                        <p:cTn id="7" dur="500"/>
                                        <p:tgtEl>
                                          <p:spTgt spid="56832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68324"/>
                                        </p:tgtEl>
                                        <p:attrNameLst>
                                          <p:attrName>style.visibility</p:attrName>
                                        </p:attrNameLst>
                                      </p:cBhvr>
                                      <p:to>
                                        <p:strVal val="visible"/>
                                      </p:to>
                                    </p:set>
                                    <p:animEffect transition="in" filter="checkerboard(across)">
                                      <p:cBhvr>
                                        <p:cTn id="11" dur="500"/>
                                        <p:tgtEl>
                                          <p:spTgt spid="5683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68322"/>
                                        </p:tgtEl>
                                        <p:attrNameLst>
                                          <p:attrName>style.visibility</p:attrName>
                                        </p:attrNameLst>
                                      </p:cBhvr>
                                      <p:to>
                                        <p:strVal val="visible"/>
                                      </p:to>
                                    </p:set>
                                    <p:animEffect transition="in" filter="diamond(in)">
                                      <p:cBhvr>
                                        <p:cTn id="16" dur="2000"/>
                                        <p:tgtEl>
                                          <p:spTgt spid="56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animBg="1"/>
      <p:bldP spid="5683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canh 960"/>
          <p:cNvPicPr>
            <a:picLocks noChangeAspect="1" noChangeArrowheads="1" noCrop="1"/>
          </p:cNvPicPr>
          <p:nvPr/>
        </p:nvPicPr>
        <p:blipFill>
          <a:blip r:embed="rId2"/>
          <a:srcRect/>
          <a:stretch>
            <a:fillRect/>
          </a:stretch>
        </p:blipFill>
        <p:spPr bwMode="auto">
          <a:xfrm flipH="1">
            <a:off x="0" y="5867400"/>
            <a:ext cx="1123950" cy="990600"/>
          </a:xfrm>
          <a:prstGeom prst="rect">
            <a:avLst/>
          </a:prstGeom>
          <a:noFill/>
          <a:ln w="9525">
            <a:noFill/>
            <a:miter lim="800000"/>
            <a:headEnd/>
            <a:tailEnd/>
          </a:ln>
        </p:spPr>
      </p:pic>
      <p:pic>
        <p:nvPicPr>
          <p:cNvPr id="30723" name="Picture 3" descr="phcanh 960"/>
          <p:cNvPicPr>
            <a:picLocks noChangeAspect="1" noChangeArrowheads="1" noCrop="1"/>
          </p:cNvPicPr>
          <p:nvPr/>
        </p:nvPicPr>
        <p:blipFill>
          <a:blip r:embed="rId2"/>
          <a:srcRect/>
          <a:stretch>
            <a:fillRect/>
          </a:stretch>
        </p:blipFill>
        <p:spPr bwMode="auto">
          <a:xfrm>
            <a:off x="8001000" y="6067425"/>
            <a:ext cx="933450" cy="790575"/>
          </a:xfrm>
          <a:prstGeom prst="rect">
            <a:avLst/>
          </a:prstGeom>
          <a:noFill/>
          <a:ln w="9525">
            <a:noFill/>
            <a:miter lim="800000"/>
            <a:headEnd/>
            <a:tailEnd/>
          </a:ln>
        </p:spPr>
      </p:pic>
      <p:sp>
        <p:nvSpPr>
          <p:cNvPr id="44036" name="WordArt 4"/>
          <p:cNvSpPr>
            <a:spLocks noChangeArrowheads="1" noChangeShapeType="1" noTextEdit="1"/>
          </p:cNvSpPr>
          <p:nvPr/>
        </p:nvSpPr>
        <p:spPr bwMode="auto">
          <a:xfrm>
            <a:off x="2819400" y="381000"/>
            <a:ext cx="4316413" cy="1741488"/>
          </a:xfrm>
          <a:prstGeom prst="rect">
            <a:avLst/>
          </a:prstGeom>
        </p:spPr>
        <p:style>
          <a:lnRef idx="2">
            <a:schemeClr val="accent3"/>
          </a:lnRef>
          <a:fillRef idx="1">
            <a:schemeClr val="lt1"/>
          </a:fillRef>
          <a:effectRef idx="0">
            <a:schemeClr val="accent3"/>
          </a:effectRef>
          <a:fontRef idx="minor">
            <a:schemeClr val="dk1"/>
          </a:fontRef>
        </p:style>
        <p:txBody>
          <a:bodyPr wrap="none" fromWordArt="1">
            <a:prstTxWarp prst="textSlantUp">
              <a:avLst>
                <a:gd name="adj" fmla="val 32056"/>
              </a:avLst>
            </a:prstTxWarp>
          </a:bodyPr>
          <a:lstStyle/>
          <a:p>
            <a:pPr>
              <a:defRPr/>
            </a:pPr>
            <a:r>
              <a:rPr lang="en-US" b="1" kern="10" dirty="0">
                <a:ln w="9525">
                  <a:solidFill>
                    <a:srgbClr val="0000FF"/>
                  </a:solidFill>
                  <a:round/>
                  <a:headEnd/>
                  <a:tailEnd/>
                </a:ln>
                <a:solidFill>
                  <a:srgbClr val="FF0000"/>
                </a:solidFill>
                <a:effectLst>
                  <a:outerShdw dist="53882" dir="2700000" algn="ctr" rotWithShape="0">
                    <a:srgbClr val="9999FF">
                      <a:alpha val="79999"/>
                    </a:srgbClr>
                  </a:outerShdw>
                </a:effectLst>
                <a:latin typeface="Arial" pitchFamily="34" charset="0"/>
                <a:cs typeface="Arial" pitchFamily="34" charset="0"/>
              </a:rPr>
              <a:t>        </a:t>
            </a:r>
            <a:endParaRPr lang="en-US" b="1" kern="10" dirty="0">
              <a:ln w="9525">
                <a:solidFill>
                  <a:srgbClr val="0000FF"/>
                </a:solidFill>
                <a:round/>
                <a:headEnd/>
                <a:tailEnd/>
              </a:ln>
              <a:solidFill>
                <a:srgbClr val="FF0000"/>
              </a:solidFill>
              <a:effectLst>
                <a:outerShdw dist="53882" dir="2700000" algn="ctr" rotWithShape="0">
                  <a:srgbClr val="9999FF">
                    <a:alpha val="79999"/>
                  </a:srgbClr>
                </a:outerShdw>
              </a:effectLst>
              <a:latin typeface="Arial" pitchFamily="34" charset="0"/>
              <a:cs typeface="Arial" pitchFamily="34" charset="0"/>
            </a:endParaRPr>
          </a:p>
        </p:txBody>
      </p:sp>
      <p:sp>
        <p:nvSpPr>
          <p:cNvPr id="257029" name="WordArt 5"/>
          <p:cNvSpPr>
            <a:spLocks noChangeArrowheads="1" noChangeShapeType="1" noTextEdit="1"/>
          </p:cNvSpPr>
          <p:nvPr/>
        </p:nvSpPr>
        <p:spPr bwMode="auto">
          <a:xfrm>
            <a:off x="1066800" y="2438400"/>
            <a:ext cx="7010400" cy="1636713"/>
          </a:xfrm>
          <a:prstGeom prst="rect">
            <a:avLst/>
          </a:prstGeom>
        </p:spPr>
        <p:txBody>
          <a:bodyPr wrap="none" fromWordArt="1">
            <a:prstTxWarp prst="textWave1">
              <a:avLst>
                <a:gd name="adj1" fmla="val 13005"/>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kern="10" dirty="0">
                <a:ln w="11430"/>
                <a:solidFill>
                  <a:srgbClr val="000099"/>
                </a:solidFill>
                <a:effectLst>
                  <a:outerShdw blurRad="50800" dist="39000" dir="5460000" algn="tl">
                    <a:srgbClr val="000000">
                      <a:alpha val="38000"/>
                    </a:srgbClr>
                  </a:outerShdw>
                </a:effectLst>
                <a:latin typeface="Times New Roman"/>
                <a:cs typeface="Times New Roman"/>
              </a:rPr>
              <a:t>RUNG CHUÔNG VÀNG</a:t>
            </a:r>
          </a:p>
        </p:txBody>
      </p:sp>
      <p:pic>
        <p:nvPicPr>
          <p:cNvPr id="30726" name="Picture 6" descr="Bellcoll"/>
          <p:cNvPicPr>
            <a:picLocks noChangeAspect="1" noChangeArrowheads="1" noCrop="1"/>
          </p:cNvPicPr>
          <p:nvPr/>
        </p:nvPicPr>
        <p:blipFill>
          <a:blip r:embed="rId3"/>
          <a:srcRect/>
          <a:stretch>
            <a:fillRect/>
          </a:stretch>
        </p:blipFill>
        <p:spPr bwMode="auto">
          <a:xfrm rot="1035217">
            <a:off x="7326313" y="14288"/>
            <a:ext cx="1360487" cy="1489075"/>
          </a:xfrm>
          <a:prstGeom prst="rect">
            <a:avLst/>
          </a:prstGeom>
          <a:noFill/>
          <a:ln w="9525">
            <a:noFill/>
            <a:miter lim="800000"/>
            <a:headEnd/>
            <a:tailEnd/>
          </a:ln>
        </p:spPr>
      </p:pic>
      <p:pic>
        <p:nvPicPr>
          <p:cNvPr id="30727" name="Picture 7" descr="Bellcoll"/>
          <p:cNvPicPr>
            <a:picLocks noChangeAspect="1" noChangeArrowheads="1" noCrop="1"/>
          </p:cNvPicPr>
          <p:nvPr/>
        </p:nvPicPr>
        <p:blipFill>
          <a:blip r:embed="rId3"/>
          <a:srcRect/>
          <a:stretch>
            <a:fillRect/>
          </a:stretch>
        </p:blipFill>
        <p:spPr bwMode="auto">
          <a:xfrm rot="-2356525">
            <a:off x="138113" y="155575"/>
            <a:ext cx="2092325" cy="2290763"/>
          </a:xfrm>
          <a:prstGeom prst="rect">
            <a:avLst/>
          </a:prstGeom>
          <a:noFill/>
          <a:ln w="9525">
            <a:noFill/>
            <a:miter lim="800000"/>
            <a:headEnd/>
            <a:tailEnd/>
          </a:ln>
        </p:spPr>
      </p:pic>
      <p:pic>
        <p:nvPicPr>
          <p:cNvPr id="9" name="Picture 19" descr="mouse3">
            <a:hlinkClick r:id="rId4" action="ppaction://hlinksldjump"/>
          </p:cNvPr>
          <p:cNvPicPr>
            <a:picLocks noChangeAspect="1" noChangeArrowheads="1" noCrop="1"/>
          </p:cNvPicPr>
          <p:nvPr/>
        </p:nvPicPr>
        <p:blipFill>
          <a:blip r:embed="rId5">
            <a:lum bright="6000"/>
          </a:blip>
          <a:srcRect/>
          <a:stretch>
            <a:fillRect/>
          </a:stretch>
        </p:blipFill>
        <p:spPr bwMode="auto">
          <a:xfrm>
            <a:off x="3810000" y="4648200"/>
            <a:ext cx="2012950" cy="2209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20" presetClass="emph" presetSubtype="0" repeatCount="indefinite" fill="hold" nodeType="withEffect">
                                  <p:stCondLst>
                                    <p:cond delay="0"/>
                                  </p:stCondLst>
                                  <p:iterate type="lt">
                                    <p:tmPct val="10000"/>
                                  </p:iterate>
                                  <p:childTnLst>
                                    <p:set>
                                      <p:cBhvr override="childStyle">
                                        <p:cTn id="9" dur="500" autoRev="1" fill="hold"/>
                                        <p:tgtEl>
                                          <p:spTgt spid="44036"/>
                                        </p:tgtEl>
                                        <p:attrNameLst>
                                          <p:attrName>style.color</p:attrName>
                                        </p:attrNameLst>
                                      </p:cBhvr>
                                      <p:to>
                                        <p:clrVal>
                                          <a:schemeClr val="accent2"/>
                                        </p:clrVal>
                                      </p:to>
                                    </p:set>
                                    <p:set>
                                      <p:cBhvr>
                                        <p:cTn id="10" dur="500" autoRev="1" fill="hold"/>
                                        <p:tgtEl>
                                          <p:spTgt spid="44036"/>
                                        </p:tgtEl>
                                        <p:attrNameLst>
                                          <p:attrName>fillcolor</p:attrName>
                                        </p:attrNameLst>
                                      </p:cBhvr>
                                      <p:to>
                                        <p:clrVal>
                                          <a:schemeClr val="accent2"/>
                                        </p:clrVal>
                                      </p:to>
                                    </p:set>
                                    <p:set>
                                      <p:cBhvr>
                                        <p:cTn id="11" dur="500" autoRev="1" fill="hold"/>
                                        <p:tgtEl>
                                          <p:spTgt spid="44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27"/>
          <p:cNvSpPr>
            <a:spLocks noChangeArrowheads="1"/>
          </p:cNvSpPr>
          <p:nvPr/>
        </p:nvSpPr>
        <p:spPr bwMode="auto">
          <a:xfrm>
            <a:off x="1219200" y="37338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rPr>
              <a:t>B</a:t>
            </a:r>
          </a:p>
        </p:txBody>
      </p:sp>
      <p:sp>
        <p:nvSpPr>
          <p:cNvPr id="35" name="Text Box 8"/>
          <p:cNvSpPr txBox="1">
            <a:spLocks noChangeArrowheads="1"/>
          </p:cNvSpPr>
          <p:nvPr/>
        </p:nvSpPr>
        <p:spPr bwMode="auto">
          <a:xfrm>
            <a:off x="2076450" y="3882390"/>
            <a:ext cx="5734050" cy="584775"/>
          </a:xfrm>
          <a:prstGeom prst="rect">
            <a:avLst/>
          </a:prstGeom>
          <a:solidFill>
            <a:srgbClr val="ABEAF3"/>
          </a:solidFill>
          <a:ln>
            <a:headEnd/>
            <a:tailEnd/>
          </a:ln>
          <a:effectLst>
            <a:glow rad="139700">
              <a:schemeClr val="accent1">
                <a:satMod val="175000"/>
                <a:alpha val="40000"/>
              </a:schemeClr>
            </a:glow>
            <a:outerShdw blurRad="63500" dist="25400" dir="5400000" rotWithShape="0">
              <a:srgbClr val="000000">
                <a:alpha val="43137"/>
              </a:srgb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3200" b="1" dirty="0" err="1">
                <a:solidFill>
                  <a:srgbClr val="0000CC"/>
                </a:solidFill>
                <a:latin typeface="Times New Roman" pitchFamily="18" charset="0"/>
                <a:cs typeface="Times New Roman" pitchFamily="18" charset="0"/>
              </a:rPr>
              <a:t>Sông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Hồng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Bình</a:t>
            </a:r>
            <a:endParaRPr lang="en-US" sz="3200" b="1" dirty="0">
              <a:solidFill>
                <a:srgbClr val="0000CC"/>
              </a:solidFill>
              <a:latin typeface="Times New Roman" pitchFamily="18" charset="0"/>
              <a:cs typeface="Times New Roman" pitchFamily="18" charset="0"/>
            </a:endParaRPr>
          </a:p>
        </p:txBody>
      </p:sp>
      <p:sp>
        <p:nvSpPr>
          <p:cNvPr id="55" name="Text Box 28"/>
          <p:cNvSpPr txBox="1">
            <a:spLocks noChangeArrowheads="1"/>
          </p:cNvSpPr>
          <p:nvPr/>
        </p:nvSpPr>
        <p:spPr bwMode="auto">
          <a:xfrm>
            <a:off x="2095500" y="3889860"/>
            <a:ext cx="5715000" cy="5847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3200"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Sông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Hồng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và</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sông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Thái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Bình</a:t>
            </a:r>
            <a:endParaRPr lang="en-US" sz="3200" b="1" dirty="0">
              <a:solidFill>
                <a:srgbClr val="FFFF00"/>
              </a:solidFill>
              <a:latin typeface="Times New Roman" pitchFamily="18" charset="0"/>
              <a:cs typeface="Times New Roman" pitchFamily="18" charset="0"/>
            </a:endParaRPr>
          </a:p>
        </p:txBody>
      </p:sp>
      <p:sp>
        <p:nvSpPr>
          <p:cNvPr id="51" name="Oval 24"/>
          <p:cNvSpPr>
            <a:spLocks noChangeArrowheads="1"/>
          </p:cNvSpPr>
          <p:nvPr/>
        </p:nvSpPr>
        <p:spPr bwMode="auto">
          <a:xfrm>
            <a:off x="1219200" y="37338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rPr>
              <a:t>B</a:t>
            </a:r>
          </a:p>
        </p:txBody>
      </p:sp>
      <p:sp>
        <p:nvSpPr>
          <p:cNvPr id="52" name="Oval 25"/>
          <p:cNvSpPr>
            <a:spLocks noChangeArrowheads="1"/>
          </p:cNvSpPr>
          <p:nvPr/>
        </p:nvSpPr>
        <p:spPr bwMode="auto">
          <a:xfrm>
            <a:off x="1219200" y="3733800"/>
            <a:ext cx="685800" cy="609600"/>
          </a:xfrm>
          <a:prstGeom prst="ellipse">
            <a:avLst/>
          </a:prstGeom>
          <a:solidFill>
            <a:schemeClr val="accent1"/>
          </a:solidFill>
          <a:ln w="57150" cmpd="thickThin" algn="ctr">
            <a:solidFill>
              <a:schemeClr val="hlink"/>
            </a:solidFill>
            <a:round/>
            <a:headEnd/>
            <a:tailEnd/>
          </a:ln>
        </p:spPr>
        <p:txBody>
          <a:bodyPr wrap="none" anchor="ctr"/>
          <a:lstStyle/>
          <a:p>
            <a:pPr eaLnBrk="0" hangingPunct="0"/>
            <a:r>
              <a:rPr lang="en-US" sz="2800">
                <a:solidFill>
                  <a:srgbClr val="FF0000"/>
                </a:solidFill>
              </a:rPr>
              <a:t>B</a:t>
            </a:r>
          </a:p>
        </p:txBody>
      </p:sp>
      <p:sp>
        <p:nvSpPr>
          <p:cNvPr id="317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4" name="Rectangle 3"/>
          <p:cNvSpPr>
            <a:spLocks noChangeArrowheads="1"/>
          </p:cNvSpPr>
          <p:nvPr/>
        </p:nvSpPr>
        <p:spPr bwMode="auto">
          <a:xfrm>
            <a:off x="0" y="-28575"/>
            <a:ext cx="9144000" cy="0"/>
          </a:xfrm>
          <a:prstGeom prst="rect">
            <a:avLst/>
          </a:prstGeom>
          <a:noFill/>
          <a:ln w="9525">
            <a:noFill/>
            <a:miter lim="800000"/>
            <a:headEnd/>
            <a:tailEnd/>
          </a:ln>
        </p:spPr>
        <p:txBody>
          <a:bodyPr wrap="none" anchor="ctr">
            <a:spAutoFit/>
          </a:bodyPr>
          <a:lstStyle/>
          <a:p>
            <a:endParaRPr lang="en-US"/>
          </a:p>
        </p:txBody>
      </p:sp>
      <p:sp>
        <p:nvSpPr>
          <p:cNvPr id="31755" name="Rectangle 4"/>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sp>
        <p:nvSpPr>
          <p:cNvPr id="32" name="Text Box 5"/>
          <p:cNvSpPr txBox="1">
            <a:spLocks noChangeArrowheads="1"/>
          </p:cNvSpPr>
          <p:nvPr/>
        </p:nvSpPr>
        <p:spPr bwMode="auto">
          <a:xfrm>
            <a:off x="539750" y="762000"/>
            <a:ext cx="8604250" cy="13234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4000" b="1" dirty="0">
                <a:solidFill>
                  <a:srgbClr val="FFFF00"/>
                </a:solidFill>
                <a:latin typeface="Times New Roman" pitchFamily="18" charset="0"/>
                <a:cs typeface="Times New Roman" pitchFamily="18" charset="0"/>
              </a:rPr>
              <a:t>1.Đồng </a:t>
            </a:r>
            <a:r>
              <a:rPr lang="en-US" sz="4000" b="1" dirty="0" err="1">
                <a:solidFill>
                  <a:srgbClr val="FFFF00"/>
                </a:solidFill>
                <a:latin typeface="Times New Roman" pitchFamily="18" charset="0"/>
                <a:cs typeface="Times New Roman" pitchFamily="18" charset="0"/>
              </a:rPr>
              <a:t>bằng</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Bắc</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Bộ</a:t>
            </a:r>
            <a:r>
              <a:rPr lang="en-US" sz="4000" b="1" dirty="0">
                <a:solidFill>
                  <a:srgbClr val="FFFF00"/>
                </a:solidFill>
                <a:latin typeface="Times New Roman" pitchFamily="18" charset="0"/>
                <a:cs typeface="Times New Roman" pitchFamily="18" charset="0"/>
              </a:rPr>
              <a:t> do </a:t>
            </a:r>
            <a:r>
              <a:rPr lang="en-US" sz="4000" b="1" dirty="0" err="1">
                <a:solidFill>
                  <a:srgbClr val="FFFF00"/>
                </a:solidFill>
                <a:latin typeface="Times New Roman" pitchFamily="18" charset="0"/>
                <a:cs typeface="Times New Roman" pitchFamily="18" charset="0"/>
              </a:rPr>
              <a:t>phù</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sa</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sông</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nào</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bồi</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đắp</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nên</a:t>
            </a:r>
            <a:r>
              <a:rPr lang="en-US" sz="4000" b="1" dirty="0">
                <a:solidFill>
                  <a:srgbClr val="FFFF00"/>
                </a:solidFill>
                <a:latin typeface="Times New Roman" pitchFamily="18" charset="0"/>
                <a:cs typeface="Times New Roman" pitchFamily="18" charset="0"/>
              </a:rPr>
              <a:t>? </a:t>
            </a:r>
          </a:p>
        </p:txBody>
      </p:sp>
      <p:sp>
        <p:nvSpPr>
          <p:cNvPr id="33" name="Text Box 6"/>
          <p:cNvSpPr txBox="1">
            <a:spLocks noChangeArrowheads="1"/>
          </p:cNvSpPr>
          <p:nvPr/>
        </p:nvSpPr>
        <p:spPr bwMode="auto">
          <a:xfrm>
            <a:off x="2057400" y="2590800"/>
            <a:ext cx="4648200" cy="579438"/>
          </a:xfrm>
          <a:prstGeom prst="rect">
            <a:avLst/>
          </a:prstGeom>
          <a:solidFill>
            <a:srgbClr val="ABEAF3"/>
          </a:solidFill>
          <a:ln>
            <a:headEnd/>
            <a:tailEnd/>
          </a:ln>
          <a:effectLst>
            <a:glow rad="139700">
              <a:schemeClr val="accent1">
                <a:satMod val="175000"/>
                <a:alpha val="40000"/>
              </a:schemeClr>
            </a:glow>
            <a:outerShdw blurRad="63500" dist="25400" dir="5400000" rotWithShape="0">
              <a:srgbClr val="000000">
                <a:alpha val="43137"/>
              </a:srgbClr>
            </a:outerShdw>
          </a:effectLst>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n-US" sz="3200" b="1" dirty="0" err="1">
                <a:solidFill>
                  <a:srgbClr val="0000FF"/>
                </a:solidFill>
                <a:latin typeface="Times New Roman" pitchFamily="18" charset="0"/>
                <a:cs typeface="Times New Roman" pitchFamily="18" charset="0"/>
              </a:rPr>
              <a:t>Sông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Hồng</a:t>
            </a:r>
            <a:endParaRPr lang="en-US" sz="3200" b="1" dirty="0">
              <a:solidFill>
                <a:srgbClr val="0000FF"/>
              </a:solidFill>
              <a:latin typeface="Times New Roman" pitchFamily="18" charset="0"/>
              <a:cs typeface="Times New Roman" pitchFamily="18" charset="0"/>
            </a:endParaRPr>
          </a:p>
        </p:txBody>
      </p:sp>
      <p:sp>
        <p:nvSpPr>
          <p:cNvPr id="31760" name="Text Box 7"/>
          <p:cNvSpPr txBox="1">
            <a:spLocks noChangeArrowheads="1"/>
          </p:cNvSpPr>
          <p:nvPr/>
        </p:nvSpPr>
        <p:spPr bwMode="auto">
          <a:xfrm>
            <a:off x="838200" y="3200400"/>
            <a:ext cx="2362200" cy="1373188"/>
          </a:xfrm>
          <a:prstGeom prst="rect">
            <a:avLst/>
          </a:prstGeom>
          <a:noFill/>
          <a:ln w="28575" algn="ctr">
            <a:noFill/>
            <a:miter lim="800000"/>
            <a:headEnd/>
            <a:tailEnd/>
          </a:ln>
        </p:spPr>
        <p:txBody>
          <a:bodyPr>
            <a:spAutoFit/>
          </a:bodyPr>
          <a:lstStyle/>
          <a:p>
            <a:r>
              <a:rPr lang="en-US" sz="2800">
                <a:solidFill>
                  <a:schemeClr val="bg1"/>
                </a:solidFill>
                <a:latin typeface="Arial" charset="0"/>
              </a:rPr>
              <a:t> </a:t>
            </a:r>
          </a:p>
          <a:p>
            <a:r>
              <a:rPr lang="en-US" sz="2800">
                <a:solidFill>
                  <a:schemeClr val="bg1"/>
                </a:solidFill>
                <a:latin typeface="Arial" charset="0"/>
              </a:rPr>
              <a:t> </a:t>
            </a:r>
          </a:p>
          <a:p>
            <a:endParaRPr lang="en-US" sz="2800">
              <a:solidFill>
                <a:schemeClr val="bg1"/>
              </a:solidFill>
              <a:latin typeface="Arial" charset="0"/>
            </a:endParaRPr>
          </a:p>
        </p:txBody>
      </p:sp>
      <p:sp>
        <p:nvSpPr>
          <p:cNvPr id="36" name="Text Box 9"/>
          <p:cNvSpPr txBox="1">
            <a:spLocks noChangeArrowheads="1"/>
          </p:cNvSpPr>
          <p:nvPr/>
        </p:nvSpPr>
        <p:spPr bwMode="auto">
          <a:xfrm>
            <a:off x="2233386" y="5105399"/>
            <a:ext cx="4648200" cy="579437"/>
          </a:xfrm>
          <a:prstGeom prst="rect">
            <a:avLst/>
          </a:prstGeom>
          <a:solidFill>
            <a:srgbClr val="ABEAF3"/>
          </a:solidFill>
          <a:ln>
            <a:headEnd/>
            <a:tailEnd/>
          </a:ln>
          <a:effectLst>
            <a:glow rad="139700">
              <a:schemeClr val="accent1">
                <a:satMod val="175000"/>
                <a:alpha val="40000"/>
              </a:schemeClr>
            </a:glow>
            <a:outerShdw blurRad="63500" dist="25400" dir="5400000" rotWithShape="0">
              <a:srgbClr val="000000">
                <a:alpha val="43137"/>
              </a:srgbClr>
            </a:outerShdw>
          </a:effectLst>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n-US" sz="3200" b="1" dirty="0" err="1">
                <a:solidFill>
                  <a:srgbClr val="0000FF"/>
                </a:solidFill>
                <a:latin typeface="Times New Roman" pitchFamily="18" charset="0"/>
                <a:cs typeface="Times New Roman" pitchFamily="18" charset="0"/>
              </a:rPr>
              <a:t>Sông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Cửu</a:t>
            </a:r>
            <a:r>
              <a:rPr lang="en-US" sz="3200" b="1" dirty="0">
                <a:solidFill>
                  <a:srgbClr val="0000FF"/>
                </a:solidFill>
                <a:latin typeface="Times New Roman" pitchFamily="18" charset="0"/>
                <a:cs typeface="Times New Roman" pitchFamily="18" charset="0"/>
              </a:rPr>
              <a:t> Long</a:t>
            </a:r>
          </a:p>
        </p:txBody>
      </p:sp>
      <p:pic>
        <p:nvPicPr>
          <p:cNvPr id="37" name="Picture 10" descr="dongho"/>
          <p:cNvPicPr>
            <a:picLocks noChangeAspect="1" noChangeArrowheads="1" noCrop="1"/>
          </p:cNvPicPr>
          <p:nvPr/>
        </p:nvPicPr>
        <p:blipFill>
          <a:blip r:embed="rId5"/>
          <a:srcRect/>
          <a:stretch>
            <a:fillRect/>
          </a:stretch>
        </p:blipFill>
        <p:spPr bwMode="auto">
          <a:xfrm>
            <a:off x="0" y="5591175"/>
            <a:ext cx="1079500" cy="1266825"/>
          </a:xfrm>
          <a:prstGeom prst="rect">
            <a:avLst/>
          </a:prstGeom>
          <a:noFill/>
          <a:ln w="9525">
            <a:noFill/>
            <a:miter lim="800000"/>
            <a:headEnd/>
            <a:tailEnd/>
          </a:ln>
        </p:spPr>
      </p:pic>
      <p:sp>
        <p:nvSpPr>
          <p:cNvPr id="38" name="Rectangle 11"/>
          <p:cNvSpPr>
            <a:spLocks noChangeArrowheads="1"/>
          </p:cNvSpPr>
          <p:nvPr/>
        </p:nvSpPr>
        <p:spPr bwMode="auto">
          <a:xfrm>
            <a:off x="685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1</a:t>
            </a:r>
          </a:p>
        </p:txBody>
      </p:sp>
      <p:sp>
        <p:nvSpPr>
          <p:cNvPr id="39" name="Rectangle 12"/>
          <p:cNvSpPr>
            <a:spLocks noChangeArrowheads="1"/>
          </p:cNvSpPr>
          <p:nvPr/>
        </p:nvSpPr>
        <p:spPr bwMode="auto">
          <a:xfrm>
            <a:off x="1524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2</a:t>
            </a:r>
          </a:p>
        </p:txBody>
      </p:sp>
      <p:sp>
        <p:nvSpPr>
          <p:cNvPr id="40" name="Rectangle 13"/>
          <p:cNvSpPr>
            <a:spLocks noChangeArrowheads="1"/>
          </p:cNvSpPr>
          <p:nvPr/>
        </p:nvSpPr>
        <p:spPr bwMode="auto">
          <a:xfrm>
            <a:off x="2362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3</a:t>
            </a:r>
          </a:p>
        </p:txBody>
      </p:sp>
      <p:sp>
        <p:nvSpPr>
          <p:cNvPr id="41" name="Rectangle 14"/>
          <p:cNvSpPr>
            <a:spLocks noChangeArrowheads="1"/>
          </p:cNvSpPr>
          <p:nvPr/>
        </p:nvSpPr>
        <p:spPr bwMode="auto">
          <a:xfrm>
            <a:off x="3200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4</a:t>
            </a:r>
          </a:p>
        </p:txBody>
      </p:sp>
      <p:sp>
        <p:nvSpPr>
          <p:cNvPr id="42" name="Rectangle 15"/>
          <p:cNvSpPr>
            <a:spLocks noChangeArrowheads="1"/>
          </p:cNvSpPr>
          <p:nvPr/>
        </p:nvSpPr>
        <p:spPr bwMode="auto">
          <a:xfrm>
            <a:off x="4038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5</a:t>
            </a:r>
          </a:p>
        </p:txBody>
      </p:sp>
      <p:sp>
        <p:nvSpPr>
          <p:cNvPr id="43" name="Rectangle 16"/>
          <p:cNvSpPr>
            <a:spLocks noChangeArrowheads="1"/>
          </p:cNvSpPr>
          <p:nvPr/>
        </p:nvSpPr>
        <p:spPr bwMode="auto">
          <a:xfrm>
            <a:off x="4876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6</a:t>
            </a:r>
          </a:p>
        </p:txBody>
      </p:sp>
      <p:sp>
        <p:nvSpPr>
          <p:cNvPr id="44" name="Rectangle 17"/>
          <p:cNvSpPr>
            <a:spLocks noChangeArrowheads="1"/>
          </p:cNvSpPr>
          <p:nvPr/>
        </p:nvSpPr>
        <p:spPr bwMode="auto">
          <a:xfrm>
            <a:off x="5715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7</a:t>
            </a:r>
          </a:p>
        </p:txBody>
      </p:sp>
      <p:sp>
        <p:nvSpPr>
          <p:cNvPr id="45" name="Rectangle 18"/>
          <p:cNvSpPr>
            <a:spLocks noChangeArrowheads="1"/>
          </p:cNvSpPr>
          <p:nvPr/>
        </p:nvSpPr>
        <p:spPr bwMode="auto">
          <a:xfrm>
            <a:off x="6553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8</a:t>
            </a:r>
          </a:p>
        </p:txBody>
      </p:sp>
      <p:sp>
        <p:nvSpPr>
          <p:cNvPr id="46" name="Rectangle 19"/>
          <p:cNvSpPr>
            <a:spLocks noChangeArrowheads="1"/>
          </p:cNvSpPr>
          <p:nvPr/>
        </p:nvSpPr>
        <p:spPr bwMode="auto">
          <a:xfrm>
            <a:off x="7391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9</a:t>
            </a:r>
          </a:p>
        </p:txBody>
      </p:sp>
      <p:sp>
        <p:nvSpPr>
          <p:cNvPr id="47" name="Rectangle 20"/>
          <p:cNvSpPr>
            <a:spLocks noChangeArrowheads="1"/>
          </p:cNvSpPr>
          <p:nvPr/>
        </p:nvSpPr>
        <p:spPr bwMode="auto">
          <a:xfrm>
            <a:off x="8229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10</a:t>
            </a:r>
          </a:p>
        </p:txBody>
      </p:sp>
      <p:sp>
        <p:nvSpPr>
          <p:cNvPr id="48" name="Text Box 21"/>
          <p:cNvSpPr txBox="1">
            <a:spLocks noChangeArrowheads="1"/>
          </p:cNvSpPr>
          <p:nvPr/>
        </p:nvSpPr>
        <p:spPr bwMode="auto">
          <a:xfrm>
            <a:off x="3200400" y="76200"/>
            <a:ext cx="1866900" cy="461665"/>
          </a:xfrm>
          <a:prstGeom prst="rect">
            <a:avLst/>
          </a:prstGeom>
          <a:noFill/>
          <a:ln>
            <a:headEnd/>
            <a:tailEnd/>
          </a:ln>
        </p:spPr>
        <p:style>
          <a:lnRef idx="3">
            <a:schemeClr val="lt1"/>
          </a:lnRef>
          <a:fillRef idx="1">
            <a:schemeClr val="accent3"/>
          </a:fillRef>
          <a:effectRef idx="1">
            <a:schemeClr val="accent3"/>
          </a:effectRef>
          <a:fontRef idx="minor">
            <a:schemeClr val="lt1"/>
          </a:fontRef>
        </p:style>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ct val="20000"/>
              </a:spcBef>
              <a:buClr>
                <a:schemeClr val="hlink"/>
              </a:buClr>
              <a:buSzPct val="120000"/>
              <a:defRPr/>
            </a:pPr>
            <a:r>
              <a:rPr lang="en-US" b="1" u="sng" dirty="0" err="1">
                <a:ln/>
                <a:solidFill>
                  <a:srgbClr val="FF0000"/>
                </a:solidFill>
                <a:latin typeface="Times New Roman" pitchFamily="18" charset="0"/>
                <a:cs typeface="Times New Roman" pitchFamily="18" charset="0"/>
              </a:rPr>
              <a:t>Câu</a:t>
            </a:r>
            <a:r>
              <a:rPr lang="en-US" b="1" u="sng" dirty="0">
                <a:ln/>
                <a:solidFill>
                  <a:srgbClr val="FF0000"/>
                </a:solidFill>
                <a:latin typeface="Times New Roman" pitchFamily="18" charset="0"/>
                <a:cs typeface="Times New Roman" pitchFamily="18" charset="0"/>
              </a:rPr>
              <a:t> </a:t>
            </a:r>
            <a:r>
              <a:rPr lang="en-US" b="1" u="sng" dirty="0" err="1">
                <a:ln/>
                <a:solidFill>
                  <a:srgbClr val="FF0000"/>
                </a:solidFill>
                <a:latin typeface="Times New Roman" pitchFamily="18" charset="0"/>
                <a:cs typeface="Times New Roman" pitchFamily="18" charset="0"/>
              </a:rPr>
              <a:t>hỏi</a:t>
            </a:r>
            <a:r>
              <a:rPr lang="en-US" b="1" u="sng" dirty="0">
                <a:ln/>
                <a:solidFill>
                  <a:srgbClr val="FF0000"/>
                </a:solidFill>
                <a:latin typeface="Times New Roman" pitchFamily="18" charset="0"/>
                <a:cs typeface="Times New Roman" pitchFamily="18" charset="0"/>
              </a:rPr>
              <a:t> 1</a:t>
            </a:r>
            <a:r>
              <a:rPr lang="en-US" b="1" dirty="0">
                <a:ln/>
                <a:solidFill>
                  <a:srgbClr val="FF0000"/>
                </a:solidFill>
                <a:latin typeface="Times New Roman" pitchFamily="18" charset="0"/>
                <a:cs typeface="Times New Roman" pitchFamily="18" charset="0"/>
              </a:rPr>
              <a:t>:</a:t>
            </a:r>
          </a:p>
        </p:txBody>
      </p:sp>
      <p:sp>
        <p:nvSpPr>
          <p:cNvPr id="49" name="Oval 22"/>
          <p:cNvSpPr>
            <a:spLocks noChangeArrowheads="1"/>
          </p:cNvSpPr>
          <p:nvPr/>
        </p:nvSpPr>
        <p:spPr bwMode="auto">
          <a:xfrm>
            <a:off x="1219200" y="2590800"/>
            <a:ext cx="685800" cy="609600"/>
          </a:xfrm>
          <a:prstGeom prst="ellipse">
            <a:avLst/>
          </a:prstGeom>
          <a:solidFill>
            <a:srgbClr val="970338"/>
          </a:solidFill>
          <a:ln w="57150" cmpd="thickThin">
            <a:solidFill>
              <a:schemeClr val="hlink"/>
            </a:solidFill>
            <a:round/>
            <a:headEnd/>
            <a:tailEnd/>
          </a:ln>
        </p:spPr>
        <p:txBody>
          <a:bodyPr wrap="none" anchor="ctr"/>
          <a:lstStyle/>
          <a:p>
            <a:pPr eaLnBrk="0" hangingPunct="0"/>
            <a:r>
              <a:rPr lang="en-US" sz="2800">
                <a:solidFill>
                  <a:srgbClr val="FFFF00"/>
                </a:solidFill>
              </a:rPr>
              <a:t>A</a:t>
            </a:r>
          </a:p>
        </p:txBody>
      </p:sp>
      <p:sp>
        <p:nvSpPr>
          <p:cNvPr id="50" name="Oval 23"/>
          <p:cNvSpPr>
            <a:spLocks noChangeArrowheads="1"/>
          </p:cNvSpPr>
          <p:nvPr/>
        </p:nvSpPr>
        <p:spPr bwMode="auto">
          <a:xfrm>
            <a:off x="1219200" y="49530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rPr>
              <a:t>C</a:t>
            </a:r>
          </a:p>
        </p:txBody>
      </p:sp>
      <p:sp>
        <p:nvSpPr>
          <p:cNvPr id="53" name="AutoShape 26"/>
          <p:cNvSpPr>
            <a:spLocks noChangeArrowheads="1"/>
          </p:cNvSpPr>
          <p:nvPr/>
        </p:nvSpPr>
        <p:spPr bwMode="auto">
          <a:xfrm>
            <a:off x="7086600" y="2315255"/>
            <a:ext cx="2057400" cy="1143000"/>
          </a:xfrm>
          <a:prstGeom prst="cloudCallout">
            <a:avLst>
              <a:gd name="adj1" fmla="val 21606"/>
              <a:gd name="adj2" fmla="val 183472"/>
            </a:avLst>
          </a:prstGeom>
          <a:solidFill>
            <a:srgbClr val="FFCCFF"/>
          </a:solidFill>
          <a:ln>
            <a:headEnd/>
            <a:tailEnd/>
          </a:ln>
          <a:effectLst>
            <a:glow rad="101600">
              <a:schemeClr val="accent3">
                <a:satMod val="175000"/>
                <a:alpha val="40000"/>
              </a:schemeClr>
            </a:glow>
            <a:outerShdw blurRad="63500" dist="25400" dir="5400000" rotWithShape="0">
              <a:srgbClr val="000000">
                <a:alpha val="43137"/>
              </a:srgbClr>
            </a:outerShdw>
          </a:effectLst>
        </p:spPr>
        <p:style>
          <a:lnRef idx="0">
            <a:schemeClr val="accent4"/>
          </a:lnRef>
          <a:fillRef idx="3">
            <a:schemeClr val="accent4"/>
          </a:fillRef>
          <a:effectRef idx="3">
            <a:schemeClr val="accent4"/>
          </a:effectRef>
          <a:fontRef idx="minor">
            <a:schemeClr val="lt1"/>
          </a:fontRef>
        </p:style>
        <p:txBody>
          <a:bodyPr anchor="ctr"/>
          <a:lstStyle/>
          <a:p>
            <a:pPr>
              <a:defRPr/>
            </a:pPr>
            <a:r>
              <a:rPr lang="en-US" sz="3200" b="1" dirty="0" err="1">
                <a:solidFill>
                  <a:srgbClr val="0070C0"/>
                </a:solidFill>
                <a:latin typeface="Times New Roman" pitchFamily="18" charset="0"/>
                <a:cs typeface="Times New Roman" pitchFamily="18" charset="0"/>
              </a:rPr>
              <a:t>Hết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giờ</a:t>
            </a:r>
            <a:endParaRPr lang="en-US" sz="3200" b="1" dirty="0">
              <a:solidFill>
                <a:srgbClr val="0070C0"/>
              </a:solidFill>
              <a:latin typeface="Times New Roman" pitchFamily="18" charset="0"/>
              <a:cs typeface="Times New Roman" pitchFamily="18" charset="0"/>
            </a:endParaRPr>
          </a:p>
        </p:txBody>
      </p:sp>
      <p:sp>
        <p:nvSpPr>
          <p:cNvPr id="31781" name="AutoShape 29">
            <a:hlinkClick r:id="" action="ppaction://noaction" highlightClick="1"/>
          </p:cNvPr>
          <p:cNvSpPr>
            <a:spLocks noChangeArrowheads="1"/>
          </p:cNvSpPr>
          <p:nvPr/>
        </p:nvSpPr>
        <p:spPr bwMode="auto">
          <a:xfrm>
            <a:off x="8534400" y="0"/>
            <a:ext cx="609600" cy="609600"/>
          </a:xfrm>
          <a:prstGeom prst="actionButtonBeginning">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70" decel="100000"/>
                                        <p:tgtEl>
                                          <p:spTgt spid="32"/>
                                        </p:tgtEl>
                                      </p:cBhvr>
                                    </p:animEffect>
                                    <p:animScale>
                                      <p:cBhvr>
                                        <p:cTn id="8" dur="770" decel="100000"/>
                                        <p:tgtEl>
                                          <p:spTgt spid="32"/>
                                        </p:tgtEl>
                                      </p:cBhvr>
                                      <p:from x="10000" y="10000"/>
                                      <p:to x="200000" y="450000"/>
                                    </p:animScale>
                                    <p:animScale>
                                      <p:cBhvr>
                                        <p:cTn id="9" dur="1230" accel="100000" fill="hold">
                                          <p:stCondLst>
                                            <p:cond delay="770"/>
                                          </p:stCondLst>
                                        </p:cTn>
                                        <p:tgtEl>
                                          <p:spTgt spid="32"/>
                                        </p:tgtEl>
                                      </p:cBhvr>
                                      <p:from x="200000" y="450000"/>
                                      <p:to x="100000" y="100000"/>
                                    </p:animScale>
                                    <p:set>
                                      <p:cBhvr>
                                        <p:cTn id="10" dur="770" fill="hold"/>
                                        <p:tgtEl>
                                          <p:spTgt spid="32"/>
                                        </p:tgtEl>
                                        <p:attrNameLst>
                                          <p:attrName>ppt_x</p:attrName>
                                        </p:attrNameLst>
                                      </p:cBhvr>
                                      <p:to>
                                        <p:strVal val="(0.5)"/>
                                      </p:to>
                                    </p:set>
                                    <p:anim from="(0.5)" to="(#ppt_x)" calcmode="lin" valueType="num">
                                      <p:cBhvr>
                                        <p:cTn id="11" dur="1230" accel="100000" fill="hold">
                                          <p:stCondLst>
                                            <p:cond delay="770"/>
                                          </p:stCondLst>
                                        </p:cTn>
                                        <p:tgtEl>
                                          <p:spTgt spid="32"/>
                                        </p:tgtEl>
                                        <p:attrNameLst>
                                          <p:attrName>ppt_x</p:attrName>
                                        </p:attrNameLst>
                                      </p:cBhvr>
                                    </p:anim>
                                    <p:set>
                                      <p:cBhvr>
                                        <p:cTn id="12" dur="770" fill="hold"/>
                                        <p:tgtEl>
                                          <p:spTgt spid="32"/>
                                        </p:tgtEl>
                                        <p:attrNameLst>
                                          <p:attrName>ppt_y</p:attrName>
                                        </p:attrNameLst>
                                      </p:cBhvr>
                                      <p:to>
                                        <p:strVal val="(#ppt_y+0.4)"/>
                                      </p:to>
                                    </p:set>
                                    <p:anim from="(#ppt_y+0.4)" to="(#ppt_y)" calcmode="lin" valueType="num">
                                      <p:cBhvr>
                                        <p:cTn id="13" dur="1230" accel="100000" fill="hold">
                                          <p:stCondLst>
                                            <p:cond delay="770"/>
                                          </p:stCondLst>
                                        </p:cTn>
                                        <p:tgtEl>
                                          <p:spTgt spid="3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circle(in)">
                                      <p:cBhvr>
                                        <p:cTn id="18" dur="500"/>
                                        <p:tgtEl>
                                          <p:spTgt spid="4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500"/>
                                        <p:tgtEl>
                                          <p:spTgt spid="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circle(in)">
                                      <p:cBhvr>
                                        <p:cTn id="24" dur="500"/>
                                        <p:tgtEl>
                                          <p:spTgt spid="50"/>
                                        </p:tgtEl>
                                      </p:cBhvr>
                                    </p:animEffect>
                                  </p:childTnLst>
                                </p:cTn>
                              </p:par>
                              <p:par>
                                <p:cTn id="25" presetID="6"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500"/>
                                        <p:tgtEl>
                                          <p:spTgt spid="33"/>
                                        </p:tgtEl>
                                      </p:cBhvr>
                                    </p:animEffect>
                                  </p:childTnLst>
                                </p:cTn>
                              </p:par>
                              <p:par>
                                <p:cTn id="28" presetID="6"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circle(in)">
                                      <p:cBhvr>
                                        <p:cTn id="30" dur="500"/>
                                        <p:tgtEl>
                                          <p:spTgt spid="35"/>
                                        </p:tgtEl>
                                      </p:cBhvr>
                                    </p:animEffect>
                                  </p:childTnLst>
                                </p:cTn>
                              </p:par>
                              <p:par>
                                <p:cTn id="31" presetID="6" presetClass="entr" presetSubtype="16"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circle(in)">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checkerboard(across)">
                                      <p:cBhvr>
                                        <p:cTn id="38" dur="500"/>
                                        <p:tgtEl>
                                          <p:spTgt spid="37"/>
                                        </p:tgtEl>
                                      </p:cBhvr>
                                    </p:animEffect>
                                  </p:childTnLst>
                                </p:cTn>
                              </p:par>
                              <p:par>
                                <p:cTn id="39" presetID="5" presetClass="entr" presetSubtype="10" fill="hold" grpId="1"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heckerboard(across)">
                                      <p:cBhvr>
                                        <p:cTn id="41" dur="500"/>
                                        <p:tgtEl>
                                          <p:spTgt spid="38"/>
                                        </p:tgtEl>
                                      </p:cBhvr>
                                    </p:animEffect>
                                  </p:childTnLst>
                                </p:cTn>
                              </p:par>
                              <p:par>
                                <p:cTn id="42" presetID="5" presetClass="entr" presetSubtype="1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heckerboard(across)">
                                      <p:cBhvr>
                                        <p:cTn id="44" dur="500"/>
                                        <p:tgtEl>
                                          <p:spTgt spid="39"/>
                                        </p:tgtEl>
                                      </p:cBhvr>
                                    </p:animEffect>
                                  </p:childTnLst>
                                </p:cTn>
                              </p:par>
                              <p:par>
                                <p:cTn id="45" presetID="5" presetClass="entr" presetSubtype="1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checkerboard(across)">
                                      <p:cBhvr>
                                        <p:cTn id="47" dur="500"/>
                                        <p:tgtEl>
                                          <p:spTgt spid="40"/>
                                        </p:tgtEl>
                                      </p:cBhvr>
                                    </p:animEffect>
                                  </p:childTnLst>
                                </p:cTn>
                              </p:par>
                              <p:par>
                                <p:cTn id="48" presetID="5" presetClass="entr" presetSubtype="1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par>
                                <p:cTn id="51" presetID="5" presetClass="entr" presetSubtype="10" fill="hold" grpId="1"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heckerboard(across)">
                                      <p:cBhvr>
                                        <p:cTn id="53" dur="500"/>
                                        <p:tgtEl>
                                          <p:spTgt spid="42"/>
                                        </p:tgtEl>
                                      </p:cBhvr>
                                    </p:animEffect>
                                  </p:childTnLst>
                                </p:cTn>
                              </p:par>
                              <p:par>
                                <p:cTn id="54" presetID="5" presetClass="entr" presetSubtype="10" fill="hold" grpId="1"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checkerboard(across)">
                                      <p:cBhvr>
                                        <p:cTn id="56" dur="500"/>
                                        <p:tgtEl>
                                          <p:spTgt spid="43"/>
                                        </p:tgtEl>
                                      </p:cBhvr>
                                    </p:animEffect>
                                  </p:childTnLst>
                                </p:cTn>
                              </p:par>
                              <p:par>
                                <p:cTn id="57" presetID="5" presetClass="entr" presetSubtype="1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checkerboard(across)">
                                      <p:cBhvr>
                                        <p:cTn id="59" dur="500"/>
                                        <p:tgtEl>
                                          <p:spTgt spid="44"/>
                                        </p:tgtEl>
                                      </p:cBhvr>
                                    </p:animEffect>
                                  </p:childTnLst>
                                </p:cTn>
                              </p:par>
                              <p:par>
                                <p:cTn id="60" presetID="5" presetClass="entr" presetSubtype="10" fill="hold" grpId="1"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checkerboard(across)">
                                      <p:cBhvr>
                                        <p:cTn id="62" dur="500"/>
                                        <p:tgtEl>
                                          <p:spTgt spid="45"/>
                                        </p:tgtEl>
                                      </p:cBhvr>
                                    </p:animEffect>
                                  </p:childTnLst>
                                </p:cTn>
                              </p:par>
                              <p:par>
                                <p:cTn id="63" presetID="5" presetClass="entr" presetSubtype="10" fill="hold" grpId="1"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heckerboard(across)">
                                      <p:cBhvr>
                                        <p:cTn id="65" dur="500"/>
                                        <p:tgtEl>
                                          <p:spTgt spid="46"/>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checkerboard(across)">
                                      <p:cBhvr>
                                        <p:cTn id="68" dur="500"/>
                                        <p:tgtEl>
                                          <p:spTgt spid="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xit" presetSubtype="0" fill="hold" nodeType="clickEffect">
                                  <p:stCondLst>
                                    <p:cond delay="0"/>
                                  </p:stCondLst>
                                  <p:childTnLst>
                                    <p:animEffect transition="out" filter="dissolve">
                                      <p:cBhvr>
                                        <p:cTn id="72" dur="1000"/>
                                        <p:tgtEl>
                                          <p:spTgt spid="47"/>
                                        </p:tgtEl>
                                      </p:cBhvr>
                                    </p:animEffect>
                                    <p:set>
                                      <p:cBhvr>
                                        <p:cTn id="73"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builtIn="1"/>
                                        </p:tgtEl>
                                      </p:cMediaNode>
                                    </p:audio>
                                  </p:subTnLst>
                                </p:cTn>
                              </p:par>
                            </p:childTnLst>
                          </p:cTn>
                        </p:par>
                        <p:par>
                          <p:cTn id="74" fill="hold" nodeType="afterGroup">
                            <p:stCondLst>
                              <p:cond delay="1000"/>
                            </p:stCondLst>
                            <p:childTnLst>
                              <p:par>
                                <p:cTn id="75" presetID="9" presetClass="exit" presetSubtype="0" fill="hold" grpId="0" nodeType="afterEffect">
                                  <p:stCondLst>
                                    <p:cond delay="0"/>
                                  </p:stCondLst>
                                  <p:childTnLst>
                                    <p:animEffect transition="out" filter="dissolve">
                                      <p:cBhvr>
                                        <p:cTn id="76" dur="1000"/>
                                        <p:tgtEl>
                                          <p:spTgt spid="46"/>
                                        </p:tgtEl>
                                      </p:cBhvr>
                                    </p:animEffect>
                                    <p:set>
                                      <p:cBhvr>
                                        <p:cTn id="77"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hammer.wav" builtIn="1"/>
                                        </p:tgtEl>
                                      </p:cMediaNode>
                                    </p:audio>
                                  </p:subTnLst>
                                </p:cTn>
                              </p:par>
                            </p:childTnLst>
                          </p:cTn>
                        </p:par>
                        <p:par>
                          <p:cTn id="78" fill="hold" nodeType="afterGroup">
                            <p:stCondLst>
                              <p:cond delay="2000"/>
                            </p:stCondLst>
                            <p:childTnLst>
                              <p:par>
                                <p:cTn id="79" presetID="9" presetClass="exit" presetSubtype="0" fill="hold" grpId="0" nodeType="afterEffect">
                                  <p:stCondLst>
                                    <p:cond delay="0"/>
                                  </p:stCondLst>
                                  <p:childTnLst>
                                    <p:animEffect transition="out" filter="dissolve">
                                      <p:cBhvr>
                                        <p:cTn id="80" dur="1000"/>
                                        <p:tgtEl>
                                          <p:spTgt spid="45"/>
                                        </p:tgtEl>
                                      </p:cBhvr>
                                    </p:animEffect>
                                    <p:set>
                                      <p:cBhvr>
                                        <p:cTn id="81"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hammer.wav" builtIn="1"/>
                                        </p:tgtEl>
                                      </p:cMediaNode>
                                    </p:audio>
                                  </p:subTnLst>
                                </p:cTn>
                              </p:par>
                            </p:childTnLst>
                          </p:cTn>
                        </p:par>
                        <p:par>
                          <p:cTn id="82" fill="hold" nodeType="afterGroup">
                            <p:stCondLst>
                              <p:cond delay="3000"/>
                            </p:stCondLst>
                            <p:childTnLst>
                              <p:par>
                                <p:cTn id="83" presetID="9" presetClass="exit" presetSubtype="0" fill="hold" grpId="0" nodeType="afterEffect">
                                  <p:stCondLst>
                                    <p:cond delay="0"/>
                                  </p:stCondLst>
                                  <p:childTnLst>
                                    <p:animEffect transition="out" filter="dissolve">
                                      <p:cBhvr>
                                        <p:cTn id="84" dur="1000"/>
                                        <p:tgtEl>
                                          <p:spTgt spid="44"/>
                                        </p:tgtEl>
                                      </p:cBhvr>
                                    </p:animEffect>
                                    <p:set>
                                      <p:cBhvr>
                                        <p:cTn id="85"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builtIn="1"/>
                                        </p:tgtEl>
                                      </p:cMediaNode>
                                    </p:audio>
                                  </p:subTnLst>
                                </p:cTn>
                              </p:par>
                            </p:childTnLst>
                          </p:cTn>
                        </p:par>
                        <p:par>
                          <p:cTn id="86" fill="hold" nodeType="afterGroup">
                            <p:stCondLst>
                              <p:cond delay="4000"/>
                            </p:stCondLst>
                            <p:childTnLst>
                              <p:par>
                                <p:cTn id="87" presetID="9" presetClass="exit" presetSubtype="0" fill="hold" grpId="0" nodeType="afterEffect">
                                  <p:stCondLst>
                                    <p:cond delay="0"/>
                                  </p:stCondLst>
                                  <p:childTnLst>
                                    <p:animEffect transition="out" filter="dissolve">
                                      <p:cBhvr>
                                        <p:cTn id="88" dur="1000"/>
                                        <p:tgtEl>
                                          <p:spTgt spid="43"/>
                                        </p:tgtEl>
                                      </p:cBhvr>
                                    </p:animEffect>
                                    <p:set>
                                      <p:cBhvr>
                                        <p:cTn id="89"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hammer.wav" builtIn="1"/>
                                        </p:tgtEl>
                                      </p:cMediaNode>
                                    </p:audio>
                                  </p:subTnLst>
                                </p:cTn>
                              </p:par>
                            </p:childTnLst>
                          </p:cTn>
                        </p:par>
                        <p:par>
                          <p:cTn id="90" fill="hold" nodeType="afterGroup">
                            <p:stCondLst>
                              <p:cond delay="5000"/>
                            </p:stCondLst>
                            <p:childTnLst>
                              <p:par>
                                <p:cTn id="91" presetID="9" presetClass="exit" presetSubtype="0" fill="hold" grpId="0" nodeType="afterEffect">
                                  <p:stCondLst>
                                    <p:cond delay="0"/>
                                  </p:stCondLst>
                                  <p:childTnLst>
                                    <p:animEffect transition="out" filter="dissolve">
                                      <p:cBhvr>
                                        <p:cTn id="92" dur="1000"/>
                                        <p:tgtEl>
                                          <p:spTgt spid="42"/>
                                        </p:tgtEl>
                                      </p:cBhvr>
                                    </p:animEffect>
                                    <p:set>
                                      <p:cBhvr>
                                        <p:cTn id="9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hammer.wav" builtIn="1"/>
                                        </p:tgtEl>
                                      </p:cMediaNode>
                                    </p:audio>
                                  </p:subTnLst>
                                </p:cTn>
                              </p:par>
                            </p:childTnLst>
                          </p:cTn>
                        </p:par>
                        <p:par>
                          <p:cTn id="94" fill="hold" nodeType="afterGroup">
                            <p:stCondLst>
                              <p:cond delay="6000"/>
                            </p:stCondLst>
                            <p:childTnLst>
                              <p:par>
                                <p:cTn id="95" presetID="9" presetClass="exit" presetSubtype="0" fill="hold" grpId="0" nodeType="afterEffect">
                                  <p:stCondLst>
                                    <p:cond delay="0"/>
                                  </p:stCondLst>
                                  <p:childTnLst>
                                    <p:animEffect transition="out" filter="dissolve">
                                      <p:cBhvr>
                                        <p:cTn id="96" dur="1000"/>
                                        <p:tgtEl>
                                          <p:spTgt spid="41"/>
                                        </p:tgtEl>
                                      </p:cBhvr>
                                    </p:animEffect>
                                    <p:set>
                                      <p:cBhvr>
                                        <p:cTn id="97"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hammer.wav" builtIn="1"/>
                                        </p:tgtEl>
                                      </p:cMediaNode>
                                    </p:audio>
                                  </p:subTnLst>
                                </p:cTn>
                              </p:par>
                            </p:childTnLst>
                          </p:cTn>
                        </p:par>
                        <p:par>
                          <p:cTn id="98" fill="hold" nodeType="afterGroup">
                            <p:stCondLst>
                              <p:cond delay="7000"/>
                            </p:stCondLst>
                            <p:childTnLst>
                              <p:par>
                                <p:cTn id="99" presetID="9" presetClass="exit" presetSubtype="0" fill="hold" grpId="0" nodeType="afterEffect">
                                  <p:stCondLst>
                                    <p:cond delay="0"/>
                                  </p:stCondLst>
                                  <p:childTnLst>
                                    <p:animEffect transition="out" filter="dissolve">
                                      <p:cBhvr>
                                        <p:cTn id="100" dur="1000"/>
                                        <p:tgtEl>
                                          <p:spTgt spid="40"/>
                                        </p:tgtEl>
                                      </p:cBhvr>
                                    </p:animEffect>
                                    <p:set>
                                      <p:cBhvr>
                                        <p:cTn id="101"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2" name="hammer.wav" builtIn="1"/>
                                        </p:tgtEl>
                                      </p:cMediaNode>
                                    </p:audio>
                                  </p:subTnLst>
                                </p:cTn>
                              </p:par>
                            </p:childTnLst>
                          </p:cTn>
                        </p:par>
                        <p:par>
                          <p:cTn id="102" fill="hold" nodeType="afterGroup">
                            <p:stCondLst>
                              <p:cond delay="8000"/>
                            </p:stCondLst>
                            <p:childTnLst>
                              <p:par>
                                <p:cTn id="103" presetID="9" presetClass="exit" presetSubtype="0" fill="hold" grpId="0" nodeType="afterEffect">
                                  <p:stCondLst>
                                    <p:cond delay="0"/>
                                  </p:stCondLst>
                                  <p:childTnLst>
                                    <p:animEffect transition="out" filter="dissolve">
                                      <p:cBhvr>
                                        <p:cTn id="104" dur="1000"/>
                                        <p:tgtEl>
                                          <p:spTgt spid="39"/>
                                        </p:tgtEl>
                                      </p:cBhvr>
                                    </p:animEffect>
                                    <p:set>
                                      <p:cBhvr>
                                        <p:cTn id="105"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hammer.wav" builtIn="1"/>
                                        </p:tgtEl>
                                      </p:cMediaNode>
                                    </p:audio>
                                  </p:subTnLst>
                                </p:cTn>
                              </p:par>
                            </p:childTnLst>
                          </p:cTn>
                        </p:par>
                        <p:par>
                          <p:cTn id="106" fill="hold" nodeType="afterGroup">
                            <p:stCondLst>
                              <p:cond delay="9000"/>
                            </p:stCondLst>
                            <p:childTnLst>
                              <p:par>
                                <p:cTn id="107" presetID="9" presetClass="exit" presetSubtype="0" fill="hold" grpId="0" nodeType="afterEffect">
                                  <p:stCondLst>
                                    <p:cond delay="0"/>
                                  </p:stCondLst>
                                  <p:childTnLst>
                                    <p:animEffect transition="out" filter="dissolve">
                                      <p:cBhvr>
                                        <p:cTn id="108" dur="1000"/>
                                        <p:tgtEl>
                                          <p:spTgt spid="38"/>
                                        </p:tgtEl>
                                      </p:cBhvr>
                                    </p:animEffect>
                                    <p:set>
                                      <p:cBhvr>
                                        <p:cTn id="109"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explode.wav" builtIn="1"/>
                                        </p:tgtEl>
                                      </p:cMediaNode>
                                    </p:audio>
                                  </p:subTnLst>
                                </p:cTn>
                              </p:par>
                            </p:childTnLst>
                          </p:cTn>
                        </p:par>
                        <p:par>
                          <p:cTn id="110" fill="hold" nodeType="afterGroup">
                            <p:stCondLst>
                              <p:cond delay="10000"/>
                            </p:stCondLst>
                            <p:childTnLst>
                              <p:par>
                                <p:cTn id="111" presetID="5" presetClass="entr" presetSubtype="10" fill="hold" nodeType="after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checkerboard(across)">
                                      <p:cBhvr>
                                        <p:cTn id="113" dur="1000"/>
                                        <p:tgtEl>
                                          <p:spTgt spid="53"/>
                                        </p:tgtEl>
                                      </p:cBhvr>
                                    </p:animEffect>
                                  </p:childTnLst>
                                  <p:subTnLst>
                                    <p:audio>
                                      <p:cMediaNode>
                                        <p:cTn display="0" masterRel="sameClick">
                                          <p:stCondLst>
                                            <p:cond evt="begin" delay="0">
                                              <p:tn val="111"/>
                                            </p:cond>
                                          </p:stCondLst>
                                          <p:endCondLst>
                                            <p:cond evt="onStopAudio" delay="0">
                                              <p:tgtEl>
                                                <p:sldTgt/>
                                              </p:tgtEl>
                                            </p:cond>
                                          </p:endCondLst>
                                        </p:cTn>
                                        <p:tgtEl>
                                          <p:sndTgt r:embed="rId4" name="REC04.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15" presetClass="entr" presetSubtype="0" fill="hold" grpId="0" nodeType="click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1000" fill="hold"/>
                                        <p:tgtEl>
                                          <p:spTgt spid="52"/>
                                        </p:tgtEl>
                                        <p:attrNameLst>
                                          <p:attrName>ppt_w</p:attrName>
                                        </p:attrNameLst>
                                      </p:cBhvr>
                                      <p:tavLst>
                                        <p:tav tm="0">
                                          <p:val>
                                            <p:fltVal val="0"/>
                                          </p:val>
                                        </p:tav>
                                        <p:tav tm="100000">
                                          <p:val>
                                            <p:strVal val="#ppt_w"/>
                                          </p:val>
                                        </p:tav>
                                      </p:tavLst>
                                    </p:anim>
                                    <p:anim calcmode="lin" valueType="num">
                                      <p:cBhvr>
                                        <p:cTn id="119" dur="1000" fill="hold"/>
                                        <p:tgtEl>
                                          <p:spTgt spid="52"/>
                                        </p:tgtEl>
                                        <p:attrNameLst>
                                          <p:attrName>ppt_h</p:attrName>
                                        </p:attrNameLst>
                                      </p:cBhvr>
                                      <p:tavLst>
                                        <p:tav tm="0">
                                          <p:val>
                                            <p:fltVal val="0"/>
                                          </p:val>
                                        </p:tav>
                                        <p:tav tm="100000">
                                          <p:val>
                                            <p:strVal val="#ppt_h"/>
                                          </p:val>
                                        </p:tav>
                                      </p:tavLst>
                                    </p:anim>
                                    <p:anim calcmode="lin" valueType="num">
                                      <p:cBhvr>
                                        <p:cTn id="120"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52"/>
                                        </p:tgtEl>
                                        <p:attrNameLst>
                                          <p:attrName>ppt_y</p:attrName>
                                        </p:attrNameLst>
                                      </p:cBhvr>
                                      <p:tavLst>
                                        <p:tav tm="0" fmla="#ppt_y+(sin(-2*pi*(1-$))*-#ppt_x+cos(-2*pi*(1-$))*(1-#ppt_y))*(1-$)">
                                          <p:val>
                                            <p:fltVal val="0"/>
                                          </p:val>
                                        </p:tav>
                                        <p:tav tm="100000">
                                          <p:val>
                                            <p:fltVal val="1"/>
                                          </p:val>
                                        </p:tav>
                                      </p:tavLst>
                                    </p:anim>
                                  </p:childTnLst>
                                </p:cTn>
                              </p:par>
                              <p:par>
                                <p:cTn id="122" presetID="51"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770" decel="100000"/>
                                        <p:tgtEl>
                                          <p:spTgt spid="54"/>
                                        </p:tgtEl>
                                      </p:cBhvr>
                                    </p:animEffect>
                                    <p:animScale>
                                      <p:cBhvr>
                                        <p:cTn id="125" dur="770" decel="100000"/>
                                        <p:tgtEl>
                                          <p:spTgt spid="54"/>
                                        </p:tgtEl>
                                      </p:cBhvr>
                                      <p:from x="10000" y="10000"/>
                                      <p:to x="200000" y="450000"/>
                                    </p:animScale>
                                    <p:animScale>
                                      <p:cBhvr>
                                        <p:cTn id="126" dur="1230" accel="100000" fill="hold">
                                          <p:stCondLst>
                                            <p:cond delay="770"/>
                                          </p:stCondLst>
                                        </p:cTn>
                                        <p:tgtEl>
                                          <p:spTgt spid="54"/>
                                        </p:tgtEl>
                                      </p:cBhvr>
                                      <p:from x="200000" y="450000"/>
                                      <p:to x="100000" y="100000"/>
                                    </p:animScale>
                                    <p:set>
                                      <p:cBhvr>
                                        <p:cTn id="127" dur="770" fill="hold"/>
                                        <p:tgtEl>
                                          <p:spTgt spid="54"/>
                                        </p:tgtEl>
                                        <p:attrNameLst>
                                          <p:attrName>ppt_x</p:attrName>
                                        </p:attrNameLst>
                                      </p:cBhvr>
                                      <p:to>
                                        <p:strVal val="(0.5)"/>
                                      </p:to>
                                    </p:set>
                                    <p:anim from="(0.5)" to="(#ppt_x)" calcmode="lin" valueType="num">
                                      <p:cBhvr>
                                        <p:cTn id="128" dur="1230" accel="100000" fill="hold">
                                          <p:stCondLst>
                                            <p:cond delay="770"/>
                                          </p:stCondLst>
                                        </p:cTn>
                                        <p:tgtEl>
                                          <p:spTgt spid="54"/>
                                        </p:tgtEl>
                                        <p:attrNameLst>
                                          <p:attrName>ppt_x</p:attrName>
                                        </p:attrNameLst>
                                      </p:cBhvr>
                                    </p:anim>
                                    <p:set>
                                      <p:cBhvr>
                                        <p:cTn id="129" dur="770" fill="hold"/>
                                        <p:tgtEl>
                                          <p:spTgt spid="54"/>
                                        </p:tgtEl>
                                        <p:attrNameLst>
                                          <p:attrName>ppt_y</p:attrName>
                                        </p:attrNameLst>
                                      </p:cBhvr>
                                      <p:to>
                                        <p:strVal val="(#ppt_y+0.4)"/>
                                      </p:to>
                                    </p:set>
                                    <p:anim from="(#ppt_y+0.4)" to="(#ppt_y)" calcmode="lin" valueType="num">
                                      <p:cBhvr>
                                        <p:cTn id="130" dur="1230" accel="100000" fill="hold">
                                          <p:stCondLst>
                                            <p:cond delay="770"/>
                                          </p:stCondLst>
                                        </p:cTn>
                                        <p:tgtEl>
                                          <p:spTgt spid="54"/>
                                        </p:tgtEl>
                                        <p:attrNameLst>
                                          <p:attrName>ppt_y</p:attrName>
                                        </p:attrNameLst>
                                      </p:cBhvr>
                                    </p:anim>
                                  </p:childTnLst>
                                </p:cTn>
                              </p:par>
                              <p:par>
                                <p:cTn id="131" presetID="51" presetClass="entr" presetSubtype="0" fill="hold" nodeType="with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70" decel="100000"/>
                                        <p:tgtEl>
                                          <p:spTgt spid="55"/>
                                        </p:tgtEl>
                                      </p:cBhvr>
                                    </p:animEffect>
                                    <p:animScale>
                                      <p:cBhvr>
                                        <p:cTn id="134" dur="770" decel="100000"/>
                                        <p:tgtEl>
                                          <p:spTgt spid="55"/>
                                        </p:tgtEl>
                                      </p:cBhvr>
                                      <p:from x="10000" y="10000"/>
                                      <p:to x="200000" y="450000"/>
                                    </p:animScale>
                                    <p:animScale>
                                      <p:cBhvr>
                                        <p:cTn id="135" dur="1230" accel="100000" fill="hold">
                                          <p:stCondLst>
                                            <p:cond delay="770"/>
                                          </p:stCondLst>
                                        </p:cTn>
                                        <p:tgtEl>
                                          <p:spTgt spid="55"/>
                                        </p:tgtEl>
                                      </p:cBhvr>
                                      <p:from x="200000" y="450000"/>
                                      <p:to x="100000" y="100000"/>
                                    </p:animScale>
                                    <p:set>
                                      <p:cBhvr>
                                        <p:cTn id="136" dur="770" fill="hold"/>
                                        <p:tgtEl>
                                          <p:spTgt spid="55"/>
                                        </p:tgtEl>
                                        <p:attrNameLst>
                                          <p:attrName>ppt_x</p:attrName>
                                        </p:attrNameLst>
                                      </p:cBhvr>
                                      <p:to>
                                        <p:strVal val="(0.5)"/>
                                      </p:to>
                                    </p:set>
                                    <p:anim from="(0.5)" to="(#ppt_x)" calcmode="lin" valueType="num">
                                      <p:cBhvr>
                                        <p:cTn id="137" dur="1230" accel="100000" fill="hold">
                                          <p:stCondLst>
                                            <p:cond delay="770"/>
                                          </p:stCondLst>
                                        </p:cTn>
                                        <p:tgtEl>
                                          <p:spTgt spid="55"/>
                                        </p:tgtEl>
                                        <p:attrNameLst>
                                          <p:attrName>ppt_x</p:attrName>
                                        </p:attrNameLst>
                                      </p:cBhvr>
                                    </p:anim>
                                    <p:set>
                                      <p:cBhvr>
                                        <p:cTn id="138" dur="770" fill="hold"/>
                                        <p:tgtEl>
                                          <p:spTgt spid="55"/>
                                        </p:tgtEl>
                                        <p:attrNameLst>
                                          <p:attrName>ppt_y</p:attrName>
                                        </p:attrNameLst>
                                      </p:cBhvr>
                                      <p:to>
                                        <p:strVal val="(#ppt_y+0.4)"/>
                                      </p:to>
                                    </p:set>
                                    <p:anim from="(#ppt_y+0.4)" to="(#ppt_y)" calcmode="lin" valueType="num">
                                      <p:cBhvr>
                                        <p:cTn id="139" dur="1230" accel="100000" fill="hold">
                                          <p:stCondLst>
                                            <p:cond delay="770"/>
                                          </p:stCondLst>
                                        </p:cTn>
                                        <p:tgtEl>
                                          <p:spTgt spid="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1" grpId="0" animBg="1"/>
      <p:bldP spid="52" grpId="0"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9"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771" name="Rectangle 3"/>
          <p:cNvSpPr>
            <a:spLocks noChangeArrowheads="1"/>
          </p:cNvSpPr>
          <p:nvPr/>
        </p:nvSpPr>
        <p:spPr bwMode="auto">
          <a:xfrm>
            <a:off x="0" y="-28575"/>
            <a:ext cx="9144000" cy="0"/>
          </a:xfrm>
          <a:prstGeom prst="rect">
            <a:avLst/>
          </a:prstGeom>
          <a:noFill/>
          <a:ln w="9525">
            <a:noFill/>
            <a:miter lim="800000"/>
            <a:headEnd/>
            <a:tailEnd/>
          </a:ln>
        </p:spPr>
        <p:txBody>
          <a:bodyPr wrap="none" anchor="ctr">
            <a:spAutoFit/>
          </a:bodyPr>
          <a:lstStyle/>
          <a:p>
            <a:endParaRPr lang="en-US"/>
          </a:p>
        </p:txBody>
      </p:sp>
      <p:sp>
        <p:nvSpPr>
          <p:cNvPr id="32772" name="Rectangle 4"/>
          <p:cNvSpPr>
            <a:spLocks noChangeArrowheads="1"/>
          </p:cNvSpPr>
          <p:nvPr/>
        </p:nvSpPr>
        <p:spPr bwMode="auto">
          <a:xfrm>
            <a:off x="0" y="3233738"/>
            <a:ext cx="184150" cy="646112"/>
          </a:xfrm>
          <a:prstGeom prst="rect">
            <a:avLst/>
          </a:prstGeom>
          <a:noFill/>
          <a:ln w="9525">
            <a:noFill/>
            <a:miter lim="800000"/>
            <a:headEnd/>
            <a:tailEnd/>
          </a:ln>
        </p:spPr>
        <p:txBody>
          <a:bodyPr wrap="none" anchor="ctr">
            <a:spAutoFit/>
          </a:bodyPr>
          <a:lstStyle/>
          <a:p>
            <a:endParaRPr lang="en-US">
              <a:cs typeface="Times New Roman" pitchFamily="18" charset="0"/>
            </a:endParaRPr>
          </a:p>
        </p:txBody>
      </p:sp>
      <p:sp>
        <p:nvSpPr>
          <p:cNvPr id="54277" name="Text Box 5"/>
          <p:cNvSpPr txBox="1">
            <a:spLocks noChangeArrowheads="1"/>
          </p:cNvSpPr>
          <p:nvPr/>
        </p:nvSpPr>
        <p:spPr bwMode="auto">
          <a:xfrm>
            <a:off x="0" y="1143000"/>
            <a:ext cx="9144000" cy="6461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defRPr/>
            </a:pPr>
            <a:r>
              <a:rPr lang="en-US" sz="3200" b="1" dirty="0"/>
              <a:t>2. </a:t>
            </a:r>
            <a:r>
              <a:rPr lang="en-US" sz="3200" b="1" dirty="0" err="1"/>
              <a:t>Sông</a:t>
            </a:r>
            <a:r>
              <a:rPr lang="en-US" sz="3200" b="1" dirty="0"/>
              <a:t> </a:t>
            </a:r>
            <a:r>
              <a:rPr lang="en-US" sz="3200" b="1" dirty="0" err="1"/>
              <a:t>Hồng</a:t>
            </a:r>
            <a:r>
              <a:rPr lang="en-US" sz="3200" b="1" dirty="0"/>
              <a:t> </a:t>
            </a:r>
            <a:r>
              <a:rPr lang="en-US" sz="3200" b="1" dirty="0" err="1"/>
              <a:t>bắt</a:t>
            </a:r>
            <a:r>
              <a:rPr lang="en-US" sz="3200" b="1" dirty="0"/>
              <a:t> </a:t>
            </a:r>
            <a:r>
              <a:rPr lang="en-US" sz="3200" b="1" dirty="0" err="1"/>
              <a:t>nguồn</a:t>
            </a:r>
            <a:r>
              <a:rPr lang="en-US" sz="3200" b="1" dirty="0"/>
              <a:t> </a:t>
            </a:r>
            <a:r>
              <a:rPr lang="en-US" sz="3200" b="1" dirty="0" err="1" smtClean="0"/>
              <a:t>từ</a:t>
            </a:r>
            <a:r>
              <a:rPr lang="en-US" sz="3200" b="1" dirty="0" smtClean="0"/>
              <a:t>:</a:t>
            </a:r>
            <a:r>
              <a:rPr lang="en-US" sz="3500" b="1" dirty="0" smtClean="0">
                <a:solidFill>
                  <a:srgbClr val="FFFF00"/>
                </a:solidFill>
                <a:latin typeface="Times New Roman" pitchFamily="18" charset="0"/>
                <a:cs typeface="Times New Roman" pitchFamily="18" charset="0"/>
              </a:rPr>
              <a:t>  </a:t>
            </a:r>
          </a:p>
        </p:txBody>
      </p:sp>
      <p:sp>
        <p:nvSpPr>
          <p:cNvPr id="54278" name="Text Box 6"/>
          <p:cNvSpPr txBox="1">
            <a:spLocks noChangeArrowheads="1"/>
          </p:cNvSpPr>
          <p:nvPr/>
        </p:nvSpPr>
        <p:spPr bwMode="auto">
          <a:xfrm>
            <a:off x="1219200" y="2590800"/>
            <a:ext cx="4648200" cy="641350"/>
          </a:xfrm>
          <a:prstGeom prst="rect">
            <a:avLst/>
          </a:prstGeom>
          <a:ln>
            <a:headEnd/>
            <a:tailEnd/>
          </a:ln>
          <a:effectLst>
            <a:glow rad="139700">
              <a:schemeClr val="accent2">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defRPr/>
            </a:pPr>
            <a:r>
              <a:rPr lang="en-US" b="1" dirty="0" err="1" smtClean="0">
                <a:solidFill>
                  <a:srgbClr val="0000FF"/>
                </a:solidFill>
                <a:latin typeface="Times New Roman" pitchFamily="18" charset="0"/>
                <a:cs typeface="Times New Roman" pitchFamily="18" charset="0"/>
              </a:rPr>
              <a:t>Trung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Quốc</a:t>
            </a:r>
            <a:endParaRPr lang="en-US" b="1" dirty="0" smtClean="0">
              <a:solidFill>
                <a:srgbClr val="0000FF"/>
              </a:solidFill>
              <a:latin typeface="Times New Roman" pitchFamily="18" charset="0"/>
              <a:cs typeface="Times New Roman" pitchFamily="18" charset="0"/>
            </a:endParaRPr>
          </a:p>
        </p:txBody>
      </p:sp>
      <p:sp>
        <p:nvSpPr>
          <p:cNvPr id="32777" name="Text Box 7"/>
          <p:cNvSpPr txBox="1">
            <a:spLocks noChangeArrowheads="1"/>
          </p:cNvSpPr>
          <p:nvPr/>
        </p:nvSpPr>
        <p:spPr bwMode="auto">
          <a:xfrm>
            <a:off x="0" y="3200400"/>
            <a:ext cx="2362200" cy="1373188"/>
          </a:xfrm>
          <a:prstGeom prst="rect">
            <a:avLst/>
          </a:prstGeom>
          <a:noFill/>
          <a:ln w="28575" algn="ctr">
            <a:noFill/>
            <a:miter lim="800000"/>
            <a:headEnd/>
            <a:tailEnd/>
          </a:ln>
        </p:spPr>
        <p:txBody>
          <a:bodyPr>
            <a:spAutoFit/>
          </a:bodyPr>
          <a:lstStyle/>
          <a:p>
            <a:r>
              <a:rPr lang="en-US" sz="2800">
                <a:solidFill>
                  <a:schemeClr val="bg1"/>
                </a:solidFill>
                <a:cs typeface="Times New Roman" pitchFamily="18" charset="0"/>
              </a:rPr>
              <a:t> </a:t>
            </a:r>
          </a:p>
          <a:p>
            <a:r>
              <a:rPr lang="en-US" sz="2800">
                <a:solidFill>
                  <a:schemeClr val="bg1"/>
                </a:solidFill>
                <a:cs typeface="Times New Roman" pitchFamily="18" charset="0"/>
              </a:rPr>
              <a:t> </a:t>
            </a:r>
          </a:p>
          <a:p>
            <a:endParaRPr lang="en-US" sz="2800">
              <a:solidFill>
                <a:schemeClr val="bg1"/>
              </a:solidFill>
              <a:cs typeface="Times New Roman" pitchFamily="18" charset="0"/>
            </a:endParaRPr>
          </a:p>
        </p:txBody>
      </p:sp>
      <p:sp>
        <p:nvSpPr>
          <p:cNvPr id="54280" name="Text Box 8"/>
          <p:cNvSpPr txBox="1">
            <a:spLocks noChangeArrowheads="1"/>
          </p:cNvSpPr>
          <p:nvPr/>
        </p:nvSpPr>
        <p:spPr bwMode="auto">
          <a:xfrm>
            <a:off x="1219200" y="3840163"/>
            <a:ext cx="5181600" cy="641350"/>
          </a:xfrm>
          <a:prstGeom prst="rect">
            <a:avLst/>
          </a:prstGeom>
          <a:ln>
            <a:headEnd/>
            <a:tailEnd/>
          </a:ln>
          <a:effectLst>
            <a:glow rad="139700">
              <a:schemeClr val="accent2">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defRPr/>
            </a:pPr>
            <a:r>
              <a:rPr lang="en-US" b="1" dirty="0" err="1" smtClean="0">
                <a:solidFill>
                  <a:srgbClr val="0000FF"/>
                </a:solidFill>
                <a:latin typeface="Times New Roman" pitchFamily="18" charset="0"/>
                <a:cs typeface="Times New Roman" pitchFamily="18" charset="0"/>
              </a:rPr>
              <a:t>Vịnh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Bắc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Bộ</a:t>
            </a:r>
            <a:endParaRPr lang="en-US" b="1" dirty="0" smtClean="0">
              <a:solidFill>
                <a:srgbClr val="0000FF"/>
              </a:solidFill>
              <a:latin typeface="Times New Roman" pitchFamily="18" charset="0"/>
              <a:cs typeface="Times New Roman" pitchFamily="18" charset="0"/>
            </a:endParaRPr>
          </a:p>
        </p:txBody>
      </p:sp>
      <p:sp>
        <p:nvSpPr>
          <p:cNvPr id="54281" name="Text Box 9"/>
          <p:cNvSpPr txBox="1">
            <a:spLocks noChangeArrowheads="1"/>
          </p:cNvSpPr>
          <p:nvPr/>
        </p:nvSpPr>
        <p:spPr bwMode="auto">
          <a:xfrm>
            <a:off x="1219200" y="4983163"/>
            <a:ext cx="4648200" cy="641350"/>
          </a:xfrm>
          <a:prstGeom prst="rect">
            <a:avLst/>
          </a:prstGeom>
          <a:ln>
            <a:headEnd/>
            <a:tailEnd/>
          </a:ln>
          <a:effectLst>
            <a:glow rad="139700">
              <a:schemeClr val="accent2">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defRPr/>
            </a:pP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Hoàng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Liên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Sơn</a:t>
            </a:r>
            <a:endParaRPr lang="en-US" sz="1800" b="1" dirty="0" smtClean="0">
              <a:solidFill>
                <a:srgbClr val="FFFFFF"/>
              </a:solidFill>
              <a:latin typeface="Times New Roman" pitchFamily="18" charset="0"/>
              <a:cs typeface="Times New Roman" pitchFamily="18" charset="0"/>
            </a:endParaRPr>
          </a:p>
        </p:txBody>
      </p:sp>
      <p:sp>
        <p:nvSpPr>
          <p:cNvPr id="54282" name="Text Box 10"/>
          <p:cNvSpPr txBox="1">
            <a:spLocks noChangeArrowheads="1"/>
          </p:cNvSpPr>
          <p:nvPr/>
        </p:nvSpPr>
        <p:spPr bwMode="auto">
          <a:xfrm>
            <a:off x="1219200" y="2622495"/>
            <a:ext cx="4648200" cy="641350"/>
          </a:xfrm>
          <a:prstGeom prst="rect">
            <a:avLst/>
          </a:prstGeom>
          <a:solidFill>
            <a:srgbClr val="FF0066"/>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defRPr/>
            </a:pPr>
            <a:r>
              <a:rPr lang="en-US" sz="3200"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Trung</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Quốc</a:t>
            </a:r>
            <a:endParaRPr lang="en-US" b="1" dirty="0" smtClean="0">
              <a:solidFill>
                <a:srgbClr val="FFFF00"/>
              </a:solidFill>
              <a:latin typeface="Times New Roman" pitchFamily="18" charset="0"/>
              <a:cs typeface="Times New Roman" pitchFamily="18" charset="0"/>
            </a:endParaRPr>
          </a:p>
        </p:txBody>
      </p:sp>
      <p:pic>
        <p:nvPicPr>
          <p:cNvPr id="2" name="Picture 11" descr="dongho"/>
          <p:cNvPicPr>
            <a:picLocks noChangeAspect="1" noChangeArrowheads="1" noCrop="1"/>
          </p:cNvPicPr>
          <p:nvPr/>
        </p:nvPicPr>
        <p:blipFill>
          <a:blip r:embed="rId5"/>
          <a:srcRect/>
          <a:stretch>
            <a:fillRect/>
          </a:stretch>
        </p:blipFill>
        <p:spPr bwMode="auto">
          <a:xfrm>
            <a:off x="7467600" y="4572000"/>
            <a:ext cx="1079500" cy="1266825"/>
          </a:xfrm>
          <a:prstGeom prst="rect">
            <a:avLst/>
          </a:prstGeom>
          <a:noFill/>
          <a:ln w="9525">
            <a:noFill/>
            <a:miter lim="800000"/>
            <a:headEnd/>
            <a:tailEnd/>
          </a:ln>
        </p:spPr>
      </p:pic>
      <p:sp>
        <p:nvSpPr>
          <p:cNvPr id="54284" name="Rectangle 12"/>
          <p:cNvSpPr>
            <a:spLocks noChangeArrowheads="1"/>
          </p:cNvSpPr>
          <p:nvPr/>
        </p:nvSpPr>
        <p:spPr bwMode="auto">
          <a:xfrm>
            <a:off x="685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1</a:t>
            </a:r>
          </a:p>
        </p:txBody>
      </p:sp>
      <p:sp>
        <p:nvSpPr>
          <p:cNvPr id="54285" name="Rectangle 13"/>
          <p:cNvSpPr>
            <a:spLocks noChangeArrowheads="1"/>
          </p:cNvSpPr>
          <p:nvPr/>
        </p:nvSpPr>
        <p:spPr bwMode="auto">
          <a:xfrm>
            <a:off x="1524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2</a:t>
            </a:r>
          </a:p>
        </p:txBody>
      </p:sp>
      <p:sp>
        <p:nvSpPr>
          <p:cNvPr id="54286" name="Rectangle 14"/>
          <p:cNvSpPr>
            <a:spLocks noChangeArrowheads="1"/>
          </p:cNvSpPr>
          <p:nvPr/>
        </p:nvSpPr>
        <p:spPr bwMode="auto">
          <a:xfrm>
            <a:off x="2362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3</a:t>
            </a:r>
          </a:p>
        </p:txBody>
      </p:sp>
      <p:sp>
        <p:nvSpPr>
          <p:cNvPr id="54287" name="Rectangle 15"/>
          <p:cNvSpPr>
            <a:spLocks noChangeArrowheads="1"/>
          </p:cNvSpPr>
          <p:nvPr/>
        </p:nvSpPr>
        <p:spPr bwMode="auto">
          <a:xfrm>
            <a:off x="3200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4</a:t>
            </a:r>
          </a:p>
        </p:txBody>
      </p:sp>
      <p:sp>
        <p:nvSpPr>
          <p:cNvPr id="54288" name="Rectangle 16"/>
          <p:cNvSpPr>
            <a:spLocks noChangeArrowheads="1"/>
          </p:cNvSpPr>
          <p:nvPr/>
        </p:nvSpPr>
        <p:spPr bwMode="auto">
          <a:xfrm>
            <a:off x="4038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5</a:t>
            </a:r>
          </a:p>
        </p:txBody>
      </p:sp>
      <p:sp>
        <p:nvSpPr>
          <p:cNvPr id="54289" name="Rectangle 17"/>
          <p:cNvSpPr>
            <a:spLocks noChangeArrowheads="1"/>
          </p:cNvSpPr>
          <p:nvPr/>
        </p:nvSpPr>
        <p:spPr bwMode="auto">
          <a:xfrm>
            <a:off x="4876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6</a:t>
            </a:r>
          </a:p>
        </p:txBody>
      </p:sp>
      <p:sp>
        <p:nvSpPr>
          <p:cNvPr id="54290" name="Rectangle 18"/>
          <p:cNvSpPr>
            <a:spLocks noChangeArrowheads="1"/>
          </p:cNvSpPr>
          <p:nvPr/>
        </p:nvSpPr>
        <p:spPr bwMode="auto">
          <a:xfrm>
            <a:off x="5715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7</a:t>
            </a:r>
          </a:p>
        </p:txBody>
      </p:sp>
      <p:sp>
        <p:nvSpPr>
          <p:cNvPr id="54291" name="Rectangle 19"/>
          <p:cNvSpPr>
            <a:spLocks noChangeArrowheads="1"/>
          </p:cNvSpPr>
          <p:nvPr/>
        </p:nvSpPr>
        <p:spPr bwMode="auto">
          <a:xfrm>
            <a:off x="6553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8</a:t>
            </a:r>
          </a:p>
        </p:txBody>
      </p:sp>
      <p:sp>
        <p:nvSpPr>
          <p:cNvPr id="54292" name="Rectangle 20"/>
          <p:cNvSpPr>
            <a:spLocks noChangeArrowheads="1"/>
          </p:cNvSpPr>
          <p:nvPr/>
        </p:nvSpPr>
        <p:spPr bwMode="auto">
          <a:xfrm>
            <a:off x="7391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9</a:t>
            </a:r>
          </a:p>
        </p:txBody>
      </p:sp>
      <p:sp>
        <p:nvSpPr>
          <p:cNvPr id="54293" name="Rectangle 21"/>
          <p:cNvSpPr>
            <a:spLocks noChangeArrowheads="1"/>
          </p:cNvSpPr>
          <p:nvPr/>
        </p:nvSpPr>
        <p:spPr bwMode="auto">
          <a:xfrm>
            <a:off x="8229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rPr>
              <a:t>10</a:t>
            </a:r>
          </a:p>
        </p:txBody>
      </p:sp>
      <p:sp>
        <p:nvSpPr>
          <p:cNvPr id="54294" name="Text Box 22"/>
          <p:cNvSpPr txBox="1">
            <a:spLocks noChangeArrowheads="1"/>
          </p:cNvSpPr>
          <p:nvPr/>
        </p:nvSpPr>
        <p:spPr bwMode="auto">
          <a:xfrm>
            <a:off x="3124200" y="268069"/>
            <a:ext cx="2590800" cy="646331"/>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20000"/>
              </a:spcBef>
              <a:buClr>
                <a:schemeClr val="hlink"/>
              </a:buClr>
              <a:buSzPct val="120000"/>
              <a:defRPr/>
            </a:pPr>
            <a:r>
              <a:rPr lang="en-US" b="1" u="sng"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Câu</a:t>
            </a:r>
            <a:r>
              <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a:t>
            </a:r>
            <a:r>
              <a:rPr lang="en-US" b="1" u="sng"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hỏi</a:t>
            </a:r>
            <a:r>
              <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itchFamily="18" charset="0"/>
              </a:rPr>
              <a:t> 2:</a:t>
            </a:r>
          </a:p>
        </p:txBody>
      </p:sp>
      <p:sp>
        <p:nvSpPr>
          <p:cNvPr id="54295" name="Oval 23"/>
          <p:cNvSpPr>
            <a:spLocks noChangeArrowheads="1"/>
          </p:cNvSpPr>
          <p:nvPr/>
        </p:nvSpPr>
        <p:spPr bwMode="auto">
          <a:xfrm>
            <a:off x="381000" y="2590800"/>
            <a:ext cx="685800" cy="609600"/>
          </a:xfrm>
          <a:prstGeom prst="ellipse">
            <a:avLst/>
          </a:prstGeom>
          <a:solidFill>
            <a:srgbClr val="970338"/>
          </a:solidFill>
          <a:ln w="57150" cmpd="thickThin">
            <a:solidFill>
              <a:schemeClr val="hlink"/>
            </a:solidFill>
            <a:round/>
            <a:headEnd/>
            <a:tailEnd/>
          </a:ln>
        </p:spPr>
        <p:txBody>
          <a:bodyPr wrap="none" anchor="ctr"/>
          <a:lstStyle/>
          <a:p>
            <a:pPr eaLnBrk="0" hangingPunct="0"/>
            <a:r>
              <a:rPr lang="en-US" sz="2800">
                <a:solidFill>
                  <a:srgbClr val="FFFF00"/>
                </a:solidFill>
                <a:cs typeface="Times New Roman" pitchFamily="18" charset="0"/>
              </a:rPr>
              <a:t>A</a:t>
            </a:r>
          </a:p>
        </p:txBody>
      </p:sp>
      <p:sp>
        <p:nvSpPr>
          <p:cNvPr id="54296" name="Oval 24"/>
          <p:cNvSpPr>
            <a:spLocks noChangeArrowheads="1"/>
          </p:cNvSpPr>
          <p:nvPr/>
        </p:nvSpPr>
        <p:spPr bwMode="auto">
          <a:xfrm>
            <a:off x="381000" y="49530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cs typeface="Times New Roman" pitchFamily="18" charset="0"/>
              </a:rPr>
              <a:t>C</a:t>
            </a:r>
          </a:p>
        </p:txBody>
      </p:sp>
      <p:sp>
        <p:nvSpPr>
          <p:cNvPr id="54297" name="Oval 25"/>
          <p:cNvSpPr>
            <a:spLocks noChangeArrowheads="1"/>
          </p:cNvSpPr>
          <p:nvPr/>
        </p:nvSpPr>
        <p:spPr bwMode="auto">
          <a:xfrm>
            <a:off x="381000" y="37338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cs typeface="Times New Roman" pitchFamily="18" charset="0"/>
              </a:rPr>
              <a:t>B</a:t>
            </a:r>
          </a:p>
        </p:txBody>
      </p:sp>
      <p:sp>
        <p:nvSpPr>
          <p:cNvPr id="54298" name="Oval 26"/>
          <p:cNvSpPr>
            <a:spLocks noChangeArrowheads="1"/>
          </p:cNvSpPr>
          <p:nvPr/>
        </p:nvSpPr>
        <p:spPr bwMode="auto">
          <a:xfrm>
            <a:off x="381000" y="2597150"/>
            <a:ext cx="685800" cy="609600"/>
          </a:xfrm>
          <a:prstGeom prst="ellipse">
            <a:avLst/>
          </a:prstGeom>
          <a:solidFill>
            <a:schemeClr val="accent1"/>
          </a:solidFill>
          <a:ln w="57150" cmpd="thickThin" algn="ctr">
            <a:solidFill>
              <a:schemeClr val="hlink"/>
            </a:solidFill>
            <a:round/>
            <a:headEnd/>
            <a:tailEnd/>
          </a:ln>
        </p:spPr>
        <p:txBody>
          <a:bodyPr wrap="none" anchor="ctr"/>
          <a:lstStyle/>
          <a:p>
            <a:pPr eaLnBrk="0" hangingPunct="0"/>
            <a:r>
              <a:rPr lang="en-US" sz="2800">
                <a:solidFill>
                  <a:srgbClr val="FF0000"/>
                </a:solidFill>
                <a:cs typeface="Times New Roman" pitchFamily="18" charset="0"/>
              </a:rPr>
              <a:t>A</a:t>
            </a:r>
          </a:p>
        </p:txBody>
      </p:sp>
      <p:sp>
        <p:nvSpPr>
          <p:cNvPr id="54299" name="AutoShape 27"/>
          <p:cNvSpPr>
            <a:spLocks noChangeArrowheads="1"/>
          </p:cNvSpPr>
          <p:nvPr/>
        </p:nvSpPr>
        <p:spPr bwMode="auto">
          <a:xfrm>
            <a:off x="7086600" y="2286000"/>
            <a:ext cx="2057400" cy="1143000"/>
          </a:xfrm>
          <a:prstGeom prst="cloudCallout">
            <a:avLst>
              <a:gd name="adj1" fmla="val -3393"/>
              <a:gd name="adj2" fmla="val 113472"/>
            </a:avLst>
          </a:prstGeom>
          <a:solidFill>
            <a:srgbClr val="ABEAF3"/>
          </a:solidFill>
          <a:ln>
            <a:headEnd/>
            <a:tailEnd/>
          </a:ln>
          <a:effectLst>
            <a:glow rad="1397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defRPr/>
            </a:pPr>
            <a:r>
              <a:rPr lang="en-US" sz="2800">
                <a:solidFill>
                  <a:srgbClr val="FF0000"/>
                </a:solidFill>
                <a:effectLst>
                  <a:outerShdw blurRad="38100" dist="38100" dir="2700000" algn="tl">
                    <a:srgbClr val="000000"/>
                  </a:outerShdw>
                </a:effectLst>
                <a:latin typeface="Times New Roman" pitchFamily="18" charset="0"/>
                <a:cs typeface="Times New Roman" pitchFamily="18" charset="0"/>
              </a:rPr>
              <a:t>Hết giờ</a:t>
            </a:r>
          </a:p>
        </p:txBody>
      </p:sp>
      <p:sp>
        <p:nvSpPr>
          <p:cNvPr id="32804" name="AutoShape 40">
            <a:hlinkClick r:id="" action="ppaction://noaction" highlightClick="1"/>
          </p:cNvPr>
          <p:cNvSpPr>
            <a:spLocks noChangeArrowheads="1"/>
          </p:cNvSpPr>
          <p:nvPr/>
        </p:nvSpPr>
        <p:spPr bwMode="auto">
          <a:xfrm>
            <a:off x="8534400" y="0"/>
            <a:ext cx="609600" cy="609600"/>
          </a:xfrm>
          <a:prstGeom prst="actionButtonBeginning">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94"/>
                                        </p:tgtEl>
                                        <p:attrNameLst>
                                          <p:attrName>style.visibility</p:attrName>
                                        </p:attrNameLst>
                                      </p:cBhvr>
                                      <p:to>
                                        <p:strVal val="visible"/>
                                      </p:to>
                                    </p:set>
                                    <p:animEffect transition="in" filter="blinds(horizontal)">
                                      <p:cBhvr>
                                        <p:cTn id="7" dur="500"/>
                                        <p:tgtEl>
                                          <p:spTgt spid="5429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dissolve">
                                      <p:cBhvr>
                                        <p:cTn id="11" dur="500"/>
                                        <p:tgtEl>
                                          <p:spTgt spid="54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4295"/>
                                        </p:tgtEl>
                                        <p:attrNameLst>
                                          <p:attrName>style.visibility</p:attrName>
                                        </p:attrNameLst>
                                      </p:cBhvr>
                                      <p:to>
                                        <p:strVal val="visible"/>
                                      </p:to>
                                    </p:set>
                                    <p:anim calcmode="lin" valueType="num">
                                      <p:cBhvr>
                                        <p:cTn id="16" dur="500" fill="hold"/>
                                        <p:tgtEl>
                                          <p:spTgt spid="54295"/>
                                        </p:tgtEl>
                                        <p:attrNameLst>
                                          <p:attrName>ppt_w</p:attrName>
                                        </p:attrNameLst>
                                      </p:cBhvr>
                                      <p:tavLst>
                                        <p:tav tm="0">
                                          <p:val>
                                            <p:fltVal val="0"/>
                                          </p:val>
                                        </p:tav>
                                        <p:tav tm="100000">
                                          <p:val>
                                            <p:strVal val="#ppt_w"/>
                                          </p:val>
                                        </p:tav>
                                      </p:tavLst>
                                    </p:anim>
                                    <p:anim calcmode="lin" valueType="num">
                                      <p:cBhvr>
                                        <p:cTn id="17" dur="500" fill="hold"/>
                                        <p:tgtEl>
                                          <p:spTgt spid="5429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54297"/>
                                        </p:tgtEl>
                                        <p:attrNameLst>
                                          <p:attrName>style.visibility</p:attrName>
                                        </p:attrNameLst>
                                      </p:cBhvr>
                                      <p:to>
                                        <p:strVal val="visible"/>
                                      </p:to>
                                    </p:set>
                                    <p:anim calcmode="lin" valueType="num">
                                      <p:cBhvr>
                                        <p:cTn id="20" dur="500" fill="hold"/>
                                        <p:tgtEl>
                                          <p:spTgt spid="54297"/>
                                        </p:tgtEl>
                                        <p:attrNameLst>
                                          <p:attrName>ppt_w</p:attrName>
                                        </p:attrNameLst>
                                      </p:cBhvr>
                                      <p:tavLst>
                                        <p:tav tm="0">
                                          <p:val>
                                            <p:fltVal val="0"/>
                                          </p:val>
                                        </p:tav>
                                        <p:tav tm="100000">
                                          <p:val>
                                            <p:strVal val="#ppt_w"/>
                                          </p:val>
                                        </p:tav>
                                      </p:tavLst>
                                    </p:anim>
                                    <p:anim calcmode="lin" valueType="num">
                                      <p:cBhvr>
                                        <p:cTn id="21" dur="500" fill="hold"/>
                                        <p:tgtEl>
                                          <p:spTgt spid="5429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54296"/>
                                        </p:tgtEl>
                                        <p:attrNameLst>
                                          <p:attrName>style.visibility</p:attrName>
                                        </p:attrNameLst>
                                      </p:cBhvr>
                                      <p:to>
                                        <p:strVal val="visible"/>
                                      </p:to>
                                    </p:set>
                                    <p:anim calcmode="lin" valueType="num">
                                      <p:cBhvr>
                                        <p:cTn id="24" dur="500" fill="hold"/>
                                        <p:tgtEl>
                                          <p:spTgt spid="54296"/>
                                        </p:tgtEl>
                                        <p:attrNameLst>
                                          <p:attrName>ppt_w</p:attrName>
                                        </p:attrNameLst>
                                      </p:cBhvr>
                                      <p:tavLst>
                                        <p:tav tm="0">
                                          <p:val>
                                            <p:fltVal val="0"/>
                                          </p:val>
                                        </p:tav>
                                        <p:tav tm="100000">
                                          <p:val>
                                            <p:strVal val="#ppt_w"/>
                                          </p:val>
                                        </p:tav>
                                      </p:tavLst>
                                    </p:anim>
                                    <p:anim calcmode="lin" valueType="num">
                                      <p:cBhvr>
                                        <p:cTn id="25" dur="500" fill="hold"/>
                                        <p:tgtEl>
                                          <p:spTgt spid="54296"/>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4278"/>
                                        </p:tgtEl>
                                        <p:attrNameLst>
                                          <p:attrName>style.visibility</p:attrName>
                                        </p:attrNameLst>
                                      </p:cBhvr>
                                      <p:to>
                                        <p:strVal val="visible"/>
                                      </p:to>
                                    </p:set>
                                    <p:anim calcmode="lin" valueType="num">
                                      <p:cBhvr>
                                        <p:cTn id="28" dur="500" fill="hold"/>
                                        <p:tgtEl>
                                          <p:spTgt spid="54278"/>
                                        </p:tgtEl>
                                        <p:attrNameLst>
                                          <p:attrName>ppt_w</p:attrName>
                                        </p:attrNameLst>
                                      </p:cBhvr>
                                      <p:tavLst>
                                        <p:tav tm="0">
                                          <p:val>
                                            <p:fltVal val="0"/>
                                          </p:val>
                                        </p:tav>
                                        <p:tav tm="100000">
                                          <p:val>
                                            <p:strVal val="#ppt_w"/>
                                          </p:val>
                                        </p:tav>
                                      </p:tavLst>
                                    </p:anim>
                                    <p:anim calcmode="lin" valueType="num">
                                      <p:cBhvr>
                                        <p:cTn id="29" dur="500" fill="hold"/>
                                        <p:tgtEl>
                                          <p:spTgt spid="54278"/>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4280"/>
                                        </p:tgtEl>
                                        <p:attrNameLst>
                                          <p:attrName>style.visibility</p:attrName>
                                        </p:attrNameLst>
                                      </p:cBhvr>
                                      <p:to>
                                        <p:strVal val="visible"/>
                                      </p:to>
                                    </p:set>
                                    <p:anim calcmode="lin" valueType="num">
                                      <p:cBhvr>
                                        <p:cTn id="32" dur="500" fill="hold"/>
                                        <p:tgtEl>
                                          <p:spTgt spid="54280"/>
                                        </p:tgtEl>
                                        <p:attrNameLst>
                                          <p:attrName>ppt_w</p:attrName>
                                        </p:attrNameLst>
                                      </p:cBhvr>
                                      <p:tavLst>
                                        <p:tav tm="0">
                                          <p:val>
                                            <p:fltVal val="0"/>
                                          </p:val>
                                        </p:tav>
                                        <p:tav tm="100000">
                                          <p:val>
                                            <p:strVal val="#ppt_w"/>
                                          </p:val>
                                        </p:tav>
                                      </p:tavLst>
                                    </p:anim>
                                    <p:anim calcmode="lin" valueType="num">
                                      <p:cBhvr>
                                        <p:cTn id="33" dur="500" fill="hold"/>
                                        <p:tgtEl>
                                          <p:spTgt spid="54280"/>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54281"/>
                                        </p:tgtEl>
                                        <p:attrNameLst>
                                          <p:attrName>style.visibility</p:attrName>
                                        </p:attrNameLst>
                                      </p:cBhvr>
                                      <p:to>
                                        <p:strVal val="visible"/>
                                      </p:to>
                                    </p:set>
                                    <p:anim calcmode="lin" valueType="num">
                                      <p:cBhvr>
                                        <p:cTn id="36" dur="500" fill="hold"/>
                                        <p:tgtEl>
                                          <p:spTgt spid="54281"/>
                                        </p:tgtEl>
                                        <p:attrNameLst>
                                          <p:attrName>ppt_w</p:attrName>
                                        </p:attrNameLst>
                                      </p:cBhvr>
                                      <p:tavLst>
                                        <p:tav tm="0">
                                          <p:val>
                                            <p:fltVal val="0"/>
                                          </p:val>
                                        </p:tav>
                                        <p:tav tm="100000">
                                          <p:val>
                                            <p:strVal val="#ppt_w"/>
                                          </p:val>
                                        </p:tav>
                                      </p:tavLst>
                                    </p:anim>
                                    <p:anim calcmode="lin" valueType="num">
                                      <p:cBhvr>
                                        <p:cTn id="37" dur="500" fill="hold"/>
                                        <p:tgtEl>
                                          <p:spTgt spid="54281"/>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heckerboard(across)">
                                      <p:cBhvr>
                                        <p:cTn id="42" dur="500"/>
                                        <p:tgtEl>
                                          <p:spTgt spid="2"/>
                                        </p:tgtEl>
                                      </p:cBhvr>
                                    </p:animEffect>
                                  </p:childTnLst>
                                </p:cTn>
                              </p:par>
                              <p:par>
                                <p:cTn id="43" presetID="5" presetClass="entr" presetSubtype="10" fill="hold" grpId="1" nodeType="withEffect">
                                  <p:stCondLst>
                                    <p:cond delay="0"/>
                                  </p:stCondLst>
                                  <p:childTnLst>
                                    <p:set>
                                      <p:cBhvr>
                                        <p:cTn id="44" dur="1" fill="hold">
                                          <p:stCondLst>
                                            <p:cond delay="0"/>
                                          </p:stCondLst>
                                        </p:cTn>
                                        <p:tgtEl>
                                          <p:spTgt spid="54284"/>
                                        </p:tgtEl>
                                        <p:attrNameLst>
                                          <p:attrName>style.visibility</p:attrName>
                                        </p:attrNameLst>
                                      </p:cBhvr>
                                      <p:to>
                                        <p:strVal val="visible"/>
                                      </p:to>
                                    </p:set>
                                    <p:animEffect transition="in" filter="checkerboard(across)">
                                      <p:cBhvr>
                                        <p:cTn id="45" dur="500"/>
                                        <p:tgtEl>
                                          <p:spTgt spid="54284"/>
                                        </p:tgtEl>
                                      </p:cBhvr>
                                    </p:animEffect>
                                  </p:childTnLst>
                                </p:cTn>
                              </p:par>
                              <p:par>
                                <p:cTn id="46" presetID="5" presetClass="entr" presetSubtype="10" fill="hold" grpId="1" nodeType="withEffect">
                                  <p:stCondLst>
                                    <p:cond delay="0"/>
                                  </p:stCondLst>
                                  <p:childTnLst>
                                    <p:set>
                                      <p:cBhvr>
                                        <p:cTn id="47" dur="1" fill="hold">
                                          <p:stCondLst>
                                            <p:cond delay="0"/>
                                          </p:stCondLst>
                                        </p:cTn>
                                        <p:tgtEl>
                                          <p:spTgt spid="54285"/>
                                        </p:tgtEl>
                                        <p:attrNameLst>
                                          <p:attrName>style.visibility</p:attrName>
                                        </p:attrNameLst>
                                      </p:cBhvr>
                                      <p:to>
                                        <p:strVal val="visible"/>
                                      </p:to>
                                    </p:set>
                                    <p:animEffect transition="in" filter="checkerboard(across)">
                                      <p:cBhvr>
                                        <p:cTn id="48" dur="500"/>
                                        <p:tgtEl>
                                          <p:spTgt spid="54285"/>
                                        </p:tgtEl>
                                      </p:cBhvr>
                                    </p:animEffect>
                                  </p:childTnLst>
                                </p:cTn>
                              </p:par>
                              <p:par>
                                <p:cTn id="49" presetID="5" presetClass="entr" presetSubtype="10" fill="hold" grpId="1" nodeType="withEffect">
                                  <p:stCondLst>
                                    <p:cond delay="0"/>
                                  </p:stCondLst>
                                  <p:childTnLst>
                                    <p:set>
                                      <p:cBhvr>
                                        <p:cTn id="50" dur="1" fill="hold">
                                          <p:stCondLst>
                                            <p:cond delay="0"/>
                                          </p:stCondLst>
                                        </p:cTn>
                                        <p:tgtEl>
                                          <p:spTgt spid="54286"/>
                                        </p:tgtEl>
                                        <p:attrNameLst>
                                          <p:attrName>style.visibility</p:attrName>
                                        </p:attrNameLst>
                                      </p:cBhvr>
                                      <p:to>
                                        <p:strVal val="visible"/>
                                      </p:to>
                                    </p:set>
                                    <p:animEffect transition="in" filter="checkerboard(across)">
                                      <p:cBhvr>
                                        <p:cTn id="51" dur="500"/>
                                        <p:tgtEl>
                                          <p:spTgt spid="54286"/>
                                        </p:tgtEl>
                                      </p:cBhvr>
                                    </p:animEffect>
                                  </p:childTnLst>
                                </p:cTn>
                              </p:par>
                              <p:par>
                                <p:cTn id="52" presetID="5" presetClass="entr" presetSubtype="10" fill="hold" grpId="1" nodeType="withEffect">
                                  <p:stCondLst>
                                    <p:cond delay="0"/>
                                  </p:stCondLst>
                                  <p:childTnLst>
                                    <p:set>
                                      <p:cBhvr>
                                        <p:cTn id="53" dur="1" fill="hold">
                                          <p:stCondLst>
                                            <p:cond delay="0"/>
                                          </p:stCondLst>
                                        </p:cTn>
                                        <p:tgtEl>
                                          <p:spTgt spid="54287"/>
                                        </p:tgtEl>
                                        <p:attrNameLst>
                                          <p:attrName>style.visibility</p:attrName>
                                        </p:attrNameLst>
                                      </p:cBhvr>
                                      <p:to>
                                        <p:strVal val="visible"/>
                                      </p:to>
                                    </p:set>
                                    <p:animEffect transition="in" filter="checkerboard(across)">
                                      <p:cBhvr>
                                        <p:cTn id="54" dur="500"/>
                                        <p:tgtEl>
                                          <p:spTgt spid="54287"/>
                                        </p:tgtEl>
                                      </p:cBhvr>
                                    </p:animEffect>
                                  </p:childTnLst>
                                </p:cTn>
                              </p:par>
                              <p:par>
                                <p:cTn id="55" presetID="5" presetClass="entr" presetSubtype="10" fill="hold" grpId="1" nodeType="withEffect">
                                  <p:stCondLst>
                                    <p:cond delay="0"/>
                                  </p:stCondLst>
                                  <p:childTnLst>
                                    <p:set>
                                      <p:cBhvr>
                                        <p:cTn id="56" dur="1" fill="hold">
                                          <p:stCondLst>
                                            <p:cond delay="0"/>
                                          </p:stCondLst>
                                        </p:cTn>
                                        <p:tgtEl>
                                          <p:spTgt spid="54288"/>
                                        </p:tgtEl>
                                        <p:attrNameLst>
                                          <p:attrName>style.visibility</p:attrName>
                                        </p:attrNameLst>
                                      </p:cBhvr>
                                      <p:to>
                                        <p:strVal val="visible"/>
                                      </p:to>
                                    </p:set>
                                    <p:animEffect transition="in" filter="checkerboard(across)">
                                      <p:cBhvr>
                                        <p:cTn id="57" dur="500"/>
                                        <p:tgtEl>
                                          <p:spTgt spid="54288"/>
                                        </p:tgtEl>
                                      </p:cBhvr>
                                    </p:animEffect>
                                  </p:childTnLst>
                                </p:cTn>
                              </p:par>
                              <p:par>
                                <p:cTn id="58" presetID="5" presetClass="entr" presetSubtype="10" fill="hold" grpId="1" nodeType="withEffect">
                                  <p:stCondLst>
                                    <p:cond delay="0"/>
                                  </p:stCondLst>
                                  <p:childTnLst>
                                    <p:set>
                                      <p:cBhvr>
                                        <p:cTn id="59" dur="1" fill="hold">
                                          <p:stCondLst>
                                            <p:cond delay="0"/>
                                          </p:stCondLst>
                                        </p:cTn>
                                        <p:tgtEl>
                                          <p:spTgt spid="54289"/>
                                        </p:tgtEl>
                                        <p:attrNameLst>
                                          <p:attrName>style.visibility</p:attrName>
                                        </p:attrNameLst>
                                      </p:cBhvr>
                                      <p:to>
                                        <p:strVal val="visible"/>
                                      </p:to>
                                    </p:set>
                                    <p:animEffect transition="in" filter="checkerboard(across)">
                                      <p:cBhvr>
                                        <p:cTn id="60" dur="500"/>
                                        <p:tgtEl>
                                          <p:spTgt spid="54289"/>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54290"/>
                                        </p:tgtEl>
                                        <p:attrNameLst>
                                          <p:attrName>style.visibility</p:attrName>
                                        </p:attrNameLst>
                                      </p:cBhvr>
                                      <p:to>
                                        <p:strVal val="visible"/>
                                      </p:to>
                                    </p:set>
                                    <p:animEffect transition="in" filter="checkerboard(across)">
                                      <p:cBhvr>
                                        <p:cTn id="63" dur="500"/>
                                        <p:tgtEl>
                                          <p:spTgt spid="54290"/>
                                        </p:tgtEl>
                                      </p:cBhvr>
                                    </p:animEffect>
                                  </p:childTnLst>
                                </p:cTn>
                              </p:par>
                              <p:par>
                                <p:cTn id="64" presetID="5" presetClass="entr" presetSubtype="10" fill="hold" grpId="1" nodeType="withEffect">
                                  <p:stCondLst>
                                    <p:cond delay="0"/>
                                  </p:stCondLst>
                                  <p:childTnLst>
                                    <p:set>
                                      <p:cBhvr>
                                        <p:cTn id="65" dur="1" fill="hold">
                                          <p:stCondLst>
                                            <p:cond delay="0"/>
                                          </p:stCondLst>
                                        </p:cTn>
                                        <p:tgtEl>
                                          <p:spTgt spid="54291"/>
                                        </p:tgtEl>
                                        <p:attrNameLst>
                                          <p:attrName>style.visibility</p:attrName>
                                        </p:attrNameLst>
                                      </p:cBhvr>
                                      <p:to>
                                        <p:strVal val="visible"/>
                                      </p:to>
                                    </p:set>
                                    <p:animEffect transition="in" filter="checkerboard(across)">
                                      <p:cBhvr>
                                        <p:cTn id="66" dur="500"/>
                                        <p:tgtEl>
                                          <p:spTgt spid="54291"/>
                                        </p:tgtEl>
                                      </p:cBhvr>
                                    </p:animEffect>
                                  </p:childTnLst>
                                </p:cTn>
                              </p:par>
                              <p:par>
                                <p:cTn id="67" presetID="5" presetClass="entr" presetSubtype="10" fill="hold" grpId="1" nodeType="withEffect">
                                  <p:stCondLst>
                                    <p:cond delay="0"/>
                                  </p:stCondLst>
                                  <p:childTnLst>
                                    <p:set>
                                      <p:cBhvr>
                                        <p:cTn id="68" dur="1" fill="hold">
                                          <p:stCondLst>
                                            <p:cond delay="0"/>
                                          </p:stCondLst>
                                        </p:cTn>
                                        <p:tgtEl>
                                          <p:spTgt spid="54292"/>
                                        </p:tgtEl>
                                        <p:attrNameLst>
                                          <p:attrName>style.visibility</p:attrName>
                                        </p:attrNameLst>
                                      </p:cBhvr>
                                      <p:to>
                                        <p:strVal val="visible"/>
                                      </p:to>
                                    </p:set>
                                    <p:animEffect transition="in" filter="checkerboard(across)">
                                      <p:cBhvr>
                                        <p:cTn id="69" dur="500"/>
                                        <p:tgtEl>
                                          <p:spTgt spid="54292"/>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54293"/>
                                        </p:tgtEl>
                                        <p:attrNameLst>
                                          <p:attrName>style.visibility</p:attrName>
                                        </p:attrNameLst>
                                      </p:cBhvr>
                                      <p:to>
                                        <p:strVal val="visible"/>
                                      </p:to>
                                    </p:set>
                                    <p:animEffect transition="in" filter="checkerboard(across)">
                                      <p:cBhvr>
                                        <p:cTn id="72" dur="500"/>
                                        <p:tgtEl>
                                          <p:spTgt spid="5429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xit" presetSubtype="0" fill="hold" nodeType="clickEffect">
                                  <p:stCondLst>
                                    <p:cond delay="0"/>
                                  </p:stCondLst>
                                  <p:childTnLst>
                                    <p:animEffect transition="out" filter="dissolve">
                                      <p:cBhvr>
                                        <p:cTn id="76" dur="1000"/>
                                        <p:tgtEl>
                                          <p:spTgt spid="54293"/>
                                        </p:tgtEl>
                                      </p:cBhvr>
                                    </p:animEffect>
                                    <p:set>
                                      <p:cBhvr>
                                        <p:cTn id="77" dur="1" fill="hold">
                                          <p:stCondLst>
                                            <p:cond delay="999"/>
                                          </p:stCondLst>
                                        </p:cTn>
                                        <p:tgtEl>
                                          <p:spTgt spid="5429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hammer.wav" builtIn="1"/>
                                        </p:tgtEl>
                                      </p:cMediaNode>
                                    </p:audio>
                                  </p:subTnLst>
                                </p:cTn>
                              </p:par>
                            </p:childTnLst>
                          </p:cTn>
                        </p:par>
                        <p:par>
                          <p:cTn id="78" fill="hold" nodeType="afterGroup">
                            <p:stCondLst>
                              <p:cond delay="1000"/>
                            </p:stCondLst>
                            <p:childTnLst>
                              <p:par>
                                <p:cTn id="79" presetID="9" presetClass="exit" presetSubtype="0" fill="hold" grpId="0" nodeType="afterEffect">
                                  <p:stCondLst>
                                    <p:cond delay="0"/>
                                  </p:stCondLst>
                                  <p:childTnLst>
                                    <p:animEffect transition="out" filter="dissolve">
                                      <p:cBhvr>
                                        <p:cTn id="80" dur="1000"/>
                                        <p:tgtEl>
                                          <p:spTgt spid="54292"/>
                                        </p:tgtEl>
                                      </p:cBhvr>
                                    </p:animEffect>
                                    <p:set>
                                      <p:cBhvr>
                                        <p:cTn id="81" dur="1" fill="hold">
                                          <p:stCondLst>
                                            <p:cond delay="999"/>
                                          </p:stCondLst>
                                        </p:cTn>
                                        <p:tgtEl>
                                          <p:spTgt spid="54292"/>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hammer.wav" builtIn="1"/>
                                        </p:tgtEl>
                                      </p:cMediaNode>
                                    </p:audio>
                                  </p:subTnLst>
                                </p:cTn>
                              </p:par>
                            </p:childTnLst>
                          </p:cTn>
                        </p:par>
                        <p:par>
                          <p:cTn id="82" fill="hold" nodeType="afterGroup">
                            <p:stCondLst>
                              <p:cond delay="2000"/>
                            </p:stCondLst>
                            <p:childTnLst>
                              <p:par>
                                <p:cTn id="83" presetID="9" presetClass="exit" presetSubtype="0" fill="hold" grpId="0" nodeType="afterEffect">
                                  <p:stCondLst>
                                    <p:cond delay="0"/>
                                  </p:stCondLst>
                                  <p:childTnLst>
                                    <p:animEffect transition="out" filter="dissolve">
                                      <p:cBhvr>
                                        <p:cTn id="84" dur="1000"/>
                                        <p:tgtEl>
                                          <p:spTgt spid="54291"/>
                                        </p:tgtEl>
                                      </p:cBhvr>
                                    </p:animEffect>
                                    <p:set>
                                      <p:cBhvr>
                                        <p:cTn id="85" dur="1" fill="hold">
                                          <p:stCondLst>
                                            <p:cond delay="999"/>
                                          </p:stCondLst>
                                        </p:cTn>
                                        <p:tgtEl>
                                          <p:spTgt spid="54291"/>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builtIn="1"/>
                                        </p:tgtEl>
                                      </p:cMediaNode>
                                    </p:audio>
                                  </p:subTnLst>
                                </p:cTn>
                              </p:par>
                            </p:childTnLst>
                          </p:cTn>
                        </p:par>
                        <p:par>
                          <p:cTn id="86" fill="hold" nodeType="afterGroup">
                            <p:stCondLst>
                              <p:cond delay="3000"/>
                            </p:stCondLst>
                            <p:childTnLst>
                              <p:par>
                                <p:cTn id="87" presetID="9" presetClass="exit" presetSubtype="0" fill="hold" grpId="0" nodeType="afterEffect">
                                  <p:stCondLst>
                                    <p:cond delay="0"/>
                                  </p:stCondLst>
                                  <p:childTnLst>
                                    <p:animEffect transition="out" filter="dissolve">
                                      <p:cBhvr>
                                        <p:cTn id="88" dur="1000"/>
                                        <p:tgtEl>
                                          <p:spTgt spid="54290"/>
                                        </p:tgtEl>
                                      </p:cBhvr>
                                    </p:animEffect>
                                    <p:set>
                                      <p:cBhvr>
                                        <p:cTn id="89" dur="1" fill="hold">
                                          <p:stCondLst>
                                            <p:cond delay="999"/>
                                          </p:stCondLst>
                                        </p:cTn>
                                        <p:tgtEl>
                                          <p:spTgt spid="5429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hammer.wav" builtIn="1"/>
                                        </p:tgtEl>
                                      </p:cMediaNode>
                                    </p:audio>
                                  </p:subTnLst>
                                </p:cTn>
                              </p:par>
                            </p:childTnLst>
                          </p:cTn>
                        </p:par>
                        <p:par>
                          <p:cTn id="90" fill="hold" nodeType="afterGroup">
                            <p:stCondLst>
                              <p:cond delay="4000"/>
                            </p:stCondLst>
                            <p:childTnLst>
                              <p:par>
                                <p:cTn id="91" presetID="9" presetClass="exit" presetSubtype="0" fill="hold" grpId="0" nodeType="afterEffect">
                                  <p:stCondLst>
                                    <p:cond delay="0"/>
                                  </p:stCondLst>
                                  <p:childTnLst>
                                    <p:animEffect transition="out" filter="dissolve">
                                      <p:cBhvr>
                                        <p:cTn id="92" dur="1000"/>
                                        <p:tgtEl>
                                          <p:spTgt spid="54289"/>
                                        </p:tgtEl>
                                      </p:cBhvr>
                                    </p:animEffect>
                                    <p:set>
                                      <p:cBhvr>
                                        <p:cTn id="93" dur="1" fill="hold">
                                          <p:stCondLst>
                                            <p:cond delay="999"/>
                                          </p:stCondLst>
                                        </p:cTn>
                                        <p:tgtEl>
                                          <p:spTgt spid="54289"/>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hammer.wav" builtIn="1"/>
                                        </p:tgtEl>
                                      </p:cMediaNode>
                                    </p:audio>
                                  </p:subTnLst>
                                </p:cTn>
                              </p:par>
                            </p:childTnLst>
                          </p:cTn>
                        </p:par>
                        <p:par>
                          <p:cTn id="94" fill="hold" nodeType="afterGroup">
                            <p:stCondLst>
                              <p:cond delay="5000"/>
                            </p:stCondLst>
                            <p:childTnLst>
                              <p:par>
                                <p:cTn id="95" presetID="9" presetClass="exit" presetSubtype="0" fill="hold" grpId="0" nodeType="afterEffect">
                                  <p:stCondLst>
                                    <p:cond delay="0"/>
                                  </p:stCondLst>
                                  <p:childTnLst>
                                    <p:animEffect transition="out" filter="dissolve">
                                      <p:cBhvr>
                                        <p:cTn id="96" dur="1000"/>
                                        <p:tgtEl>
                                          <p:spTgt spid="54288"/>
                                        </p:tgtEl>
                                      </p:cBhvr>
                                    </p:animEffect>
                                    <p:set>
                                      <p:cBhvr>
                                        <p:cTn id="97" dur="1" fill="hold">
                                          <p:stCondLst>
                                            <p:cond delay="999"/>
                                          </p:stCondLst>
                                        </p:cTn>
                                        <p:tgtEl>
                                          <p:spTgt spid="54288"/>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hammer.wav" builtIn="1"/>
                                        </p:tgtEl>
                                      </p:cMediaNode>
                                    </p:audio>
                                  </p:subTnLst>
                                </p:cTn>
                              </p:par>
                            </p:childTnLst>
                          </p:cTn>
                        </p:par>
                        <p:par>
                          <p:cTn id="98" fill="hold" nodeType="afterGroup">
                            <p:stCondLst>
                              <p:cond delay="6000"/>
                            </p:stCondLst>
                            <p:childTnLst>
                              <p:par>
                                <p:cTn id="99" presetID="9" presetClass="exit" presetSubtype="0" fill="hold" grpId="0" nodeType="afterEffect">
                                  <p:stCondLst>
                                    <p:cond delay="0"/>
                                  </p:stCondLst>
                                  <p:childTnLst>
                                    <p:animEffect transition="out" filter="dissolve">
                                      <p:cBhvr>
                                        <p:cTn id="100" dur="1000"/>
                                        <p:tgtEl>
                                          <p:spTgt spid="54287"/>
                                        </p:tgtEl>
                                      </p:cBhvr>
                                    </p:animEffect>
                                    <p:set>
                                      <p:cBhvr>
                                        <p:cTn id="101" dur="1" fill="hold">
                                          <p:stCondLst>
                                            <p:cond delay="999"/>
                                          </p:stCondLst>
                                        </p:cTn>
                                        <p:tgtEl>
                                          <p:spTgt spid="54287"/>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2" name="hammer.wav" builtIn="1"/>
                                        </p:tgtEl>
                                      </p:cMediaNode>
                                    </p:audio>
                                  </p:subTnLst>
                                </p:cTn>
                              </p:par>
                            </p:childTnLst>
                          </p:cTn>
                        </p:par>
                        <p:par>
                          <p:cTn id="102" fill="hold" nodeType="afterGroup">
                            <p:stCondLst>
                              <p:cond delay="7000"/>
                            </p:stCondLst>
                            <p:childTnLst>
                              <p:par>
                                <p:cTn id="103" presetID="9" presetClass="exit" presetSubtype="0" fill="hold" grpId="0" nodeType="afterEffect">
                                  <p:stCondLst>
                                    <p:cond delay="0"/>
                                  </p:stCondLst>
                                  <p:childTnLst>
                                    <p:animEffect transition="out" filter="dissolve">
                                      <p:cBhvr>
                                        <p:cTn id="104" dur="1000"/>
                                        <p:tgtEl>
                                          <p:spTgt spid="54286"/>
                                        </p:tgtEl>
                                      </p:cBhvr>
                                    </p:animEffect>
                                    <p:set>
                                      <p:cBhvr>
                                        <p:cTn id="105" dur="1" fill="hold">
                                          <p:stCondLst>
                                            <p:cond delay="999"/>
                                          </p:stCondLst>
                                        </p:cTn>
                                        <p:tgtEl>
                                          <p:spTgt spid="54286"/>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hammer.wav" builtIn="1"/>
                                        </p:tgtEl>
                                      </p:cMediaNode>
                                    </p:audio>
                                  </p:subTnLst>
                                </p:cTn>
                              </p:par>
                            </p:childTnLst>
                          </p:cTn>
                        </p:par>
                        <p:par>
                          <p:cTn id="106" fill="hold" nodeType="afterGroup">
                            <p:stCondLst>
                              <p:cond delay="8000"/>
                            </p:stCondLst>
                            <p:childTnLst>
                              <p:par>
                                <p:cTn id="107" presetID="9" presetClass="exit" presetSubtype="0" fill="hold" grpId="0" nodeType="afterEffect">
                                  <p:stCondLst>
                                    <p:cond delay="0"/>
                                  </p:stCondLst>
                                  <p:childTnLst>
                                    <p:animEffect transition="out" filter="dissolve">
                                      <p:cBhvr>
                                        <p:cTn id="108" dur="1000"/>
                                        <p:tgtEl>
                                          <p:spTgt spid="54285"/>
                                        </p:tgtEl>
                                      </p:cBhvr>
                                    </p:animEffect>
                                    <p:set>
                                      <p:cBhvr>
                                        <p:cTn id="109" dur="1" fill="hold">
                                          <p:stCondLst>
                                            <p:cond delay="999"/>
                                          </p:stCondLst>
                                        </p:cTn>
                                        <p:tgtEl>
                                          <p:spTgt spid="54285"/>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2" name="hammer.wav" builtIn="1"/>
                                        </p:tgtEl>
                                      </p:cMediaNode>
                                    </p:audio>
                                  </p:subTnLst>
                                </p:cTn>
                              </p:par>
                            </p:childTnLst>
                          </p:cTn>
                        </p:par>
                        <p:par>
                          <p:cTn id="110" fill="hold" nodeType="afterGroup">
                            <p:stCondLst>
                              <p:cond delay="9000"/>
                            </p:stCondLst>
                            <p:childTnLst>
                              <p:par>
                                <p:cTn id="111" presetID="9" presetClass="exit" presetSubtype="0" fill="hold" grpId="0" nodeType="afterEffect">
                                  <p:stCondLst>
                                    <p:cond delay="0"/>
                                  </p:stCondLst>
                                  <p:childTnLst>
                                    <p:animEffect transition="out" filter="dissolve">
                                      <p:cBhvr>
                                        <p:cTn id="112" dur="1000"/>
                                        <p:tgtEl>
                                          <p:spTgt spid="54284"/>
                                        </p:tgtEl>
                                      </p:cBhvr>
                                    </p:animEffect>
                                    <p:set>
                                      <p:cBhvr>
                                        <p:cTn id="113" dur="1" fill="hold">
                                          <p:stCondLst>
                                            <p:cond delay="999"/>
                                          </p:stCondLst>
                                        </p:cTn>
                                        <p:tgtEl>
                                          <p:spTgt spid="54284"/>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explode.wav" builtIn="1"/>
                                        </p:tgtEl>
                                      </p:cMediaNode>
                                    </p:audio>
                                  </p:subTnLst>
                                </p:cTn>
                              </p:par>
                            </p:childTnLst>
                          </p:cTn>
                        </p:par>
                        <p:par>
                          <p:cTn id="114" fill="hold" nodeType="afterGroup">
                            <p:stCondLst>
                              <p:cond delay="10000"/>
                            </p:stCondLst>
                            <p:childTnLst>
                              <p:par>
                                <p:cTn id="115" presetID="5" presetClass="entr" presetSubtype="10" fill="hold" nodeType="afterEffect">
                                  <p:stCondLst>
                                    <p:cond delay="0"/>
                                  </p:stCondLst>
                                  <p:childTnLst>
                                    <p:set>
                                      <p:cBhvr>
                                        <p:cTn id="116" dur="1" fill="hold">
                                          <p:stCondLst>
                                            <p:cond delay="0"/>
                                          </p:stCondLst>
                                        </p:cTn>
                                        <p:tgtEl>
                                          <p:spTgt spid="54299"/>
                                        </p:tgtEl>
                                        <p:attrNameLst>
                                          <p:attrName>style.visibility</p:attrName>
                                        </p:attrNameLst>
                                      </p:cBhvr>
                                      <p:to>
                                        <p:strVal val="visible"/>
                                      </p:to>
                                    </p:set>
                                    <p:animEffect transition="in" filter="checkerboard(across)">
                                      <p:cBhvr>
                                        <p:cTn id="117" dur="1000"/>
                                        <p:tgtEl>
                                          <p:spTgt spid="54299"/>
                                        </p:tgtEl>
                                      </p:cBhvr>
                                    </p:animEffect>
                                  </p:childTnLst>
                                  <p:subTnLst>
                                    <p:audio>
                                      <p:cMediaNode>
                                        <p:cTn display="0" masterRel="sameClick">
                                          <p:stCondLst>
                                            <p:cond evt="begin" delay="0">
                                              <p:tn val="115"/>
                                            </p:cond>
                                          </p:stCondLst>
                                          <p:endCondLst>
                                            <p:cond evt="onStopAudio" delay="0">
                                              <p:tgtEl>
                                                <p:sldTgt/>
                                              </p:tgtEl>
                                            </p:cond>
                                          </p:endCondLst>
                                        </p:cTn>
                                        <p:tgtEl>
                                          <p:sndTgt r:embed="rId4" name="REC04.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15" presetClass="entr" presetSubtype="0" fill="hold" grpId="0" nodeType="clickEffect">
                                  <p:stCondLst>
                                    <p:cond delay="0"/>
                                  </p:stCondLst>
                                  <p:childTnLst>
                                    <p:set>
                                      <p:cBhvr>
                                        <p:cTn id="121" dur="1" fill="hold">
                                          <p:stCondLst>
                                            <p:cond delay="0"/>
                                          </p:stCondLst>
                                        </p:cTn>
                                        <p:tgtEl>
                                          <p:spTgt spid="54298"/>
                                        </p:tgtEl>
                                        <p:attrNameLst>
                                          <p:attrName>style.visibility</p:attrName>
                                        </p:attrNameLst>
                                      </p:cBhvr>
                                      <p:to>
                                        <p:strVal val="visible"/>
                                      </p:to>
                                    </p:set>
                                    <p:anim calcmode="lin" valueType="num">
                                      <p:cBhvr>
                                        <p:cTn id="122" dur="1000" fill="hold"/>
                                        <p:tgtEl>
                                          <p:spTgt spid="54298"/>
                                        </p:tgtEl>
                                        <p:attrNameLst>
                                          <p:attrName>ppt_w</p:attrName>
                                        </p:attrNameLst>
                                      </p:cBhvr>
                                      <p:tavLst>
                                        <p:tav tm="0">
                                          <p:val>
                                            <p:fltVal val="0"/>
                                          </p:val>
                                        </p:tav>
                                        <p:tav tm="100000">
                                          <p:val>
                                            <p:strVal val="#ppt_w"/>
                                          </p:val>
                                        </p:tav>
                                      </p:tavLst>
                                    </p:anim>
                                    <p:anim calcmode="lin" valueType="num">
                                      <p:cBhvr>
                                        <p:cTn id="123" dur="1000" fill="hold"/>
                                        <p:tgtEl>
                                          <p:spTgt spid="54298"/>
                                        </p:tgtEl>
                                        <p:attrNameLst>
                                          <p:attrName>ppt_h</p:attrName>
                                        </p:attrNameLst>
                                      </p:cBhvr>
                                      <p:tavLst>
                                        <p:tav tm="0">
                                          <p:val>
                                            <p:fltVal val="0"/>
                                          </p:val>
                                        </p:tav>
                                        <p:tav tm="100000">
                                          <p:val>
                                            <p:strVal val="#ppt_h"/>
                                          </p:val>
                                        </p:tav>
                                      </p:tavLst>
                                    </p:anim>
                                    <p:anim calcmode="lin" valueType="num">
                                      <p:cBhvr>
                                        <p:cTn id="124" dur="1000" fill="hold"/>
                                        <p:tgtEl>
                                          <p:spTgt spid="54298"/>
                                        </p:tgtEl>
                                        <p:attrNameLst>
                                          <p:attrName>ppt_x</p:attrName>
                                        </p:attrNameLst>
                                      </p:cBhvr>
                                      <p:tavLst>
                                        <p:tav tm="0" fmla="#ppt_x+(cos(-2*pi*(1-$))*-#ppt_x-sin(-2*pi*(1-$))*(1-#ppt_y))*(1-$)">
                                          <p:val>
                                            <p:fltVal val="0"/>
                                          </p:val>
                                        </p:tav>
                                        <p:tav tm="100000">
                                          <p:val>
                                            <p:fltVal val="1"/>
                                          </p:val>
                                        </p:tav>
                                      </p:tavLst>
                                    </p:anim>
                                    <p:anim calcmode="lin" valueType="num">
                                      <p:cBhvr>
                                        <p:cTn id="125" dur="1000" fill="hold"/>
                                        <p:tgtEl>
                                          <p:spTgt spid="54298"/>
                                        </p:tgtEl>
                                        <p:attrNameLst>
                                          <p:attrName>ppt_y</p:attrName>
                                        </p:attrNameLst>
                                      </p:cBhvr>
                                      <p:tavLst>
                                        <p:tav tm="0" fmla="#ppt_y+(sin(-2*pi*(1-$))*-#ppt_x+cos(-2*pi*(1-$))*(1-#ppt_y))*(1-$)">
                                          <p:val>
                                            <p:fltVal val="0"/>
                                          </p:val>
                                        </p:tav>
                                        <p:tav tm="100000">
                                          <p:val>
                                            <p:fltVal val="1"/>
                                          </p:val>
                                        </p:tav>
                                      </p:tavLst>
                                    </p:anim>
                                  </p:childTnLst>
                                </p:cTn>
                              </p:par>
                              <p:par>
                                <p:cTn id="126" presetID="15" presetClass="entr" presetSubtype="0" fill="hold" nodeType="withEffect">
                                  <p:stCondLst>
                                    <p:cond delay="0"/>
                                  </p:stCondLst>
                                  <p:childTnLst>
                                    <p:set>
                                      <p:cBhvr>
                                        <p:cTn id="127" dur="1" fill="hold">
                                          <p:stCondLst>
                                            <p:cond delay="0"/>
                                          </p:stCondLst>
                                        </p:cTn>
                                        <p:tgtEl>
                                          <p:spTgt spid="54282"/>
                                        </p:tgtEl>
                                        <p:attrNameLst>
                                          <p:attrName>style.visibility</p:attrName>
                                        </p:attrNameLst>
                                      </p:cBhvr>
                                      <p:to>
                                        <p:strVal val="visible"/>
                                      </p:to>
                                    </p:set>
                                    <p:anim calcmode="lin" valueType="num">
                                      <p:cBhvr>
                                        <p:cTn id="128" dur="1000" fill="hold"/>
                                        <p:tgtEl>
                                          <p:spTgt spid="54282"/>
                                        </p:tgtEl>
                                        <p:attrNameLst>
                                          <p:attrName>ppt_w</p:attrName>
                                        </p:attrNameLst>
                                      </p:cBhvr>
                                      <p:tavLst>
                                        <p:tav tm="0">
                                          <p:val>
                                            <p:fltVal val="0"/>
                                          </p:val>
                                        </p:tav>
                                        <p:tav tm="100000">
                                          <p:val>
                                            <p:strVal val="#ppt_w"/>
                                          </p:val>
                                        </p:tav>
                                      </p:tavLst>
                                    </p:anim>
                                    <p:anim calcmode="lin" valueType="num">
                                      <p:cBhvr>
                                        <p:cTn id="129" dur="1000" fill="hold"/>
                                        <p:tgtEl>
                                          <p:spTgt spid="54282"/>
                                        </p:tgtEl>
                                        <p:attrNameLst>
                                          <p:attrName>ppt_h</p:attrName>
                                        </p:attrNameLst>
                                      </p:cBhvr>
                                      <p:tavLst>
                                        <p:tav tm="0">
                                          <p:val>
                                            <p:fltVal val="0"/>
                                          </p:val>
                                        </p:tav>
                                        <p:tav tm="100000">
                                          <p:val>
                                            <p:strVal val="#ppt_h"/>
                                          </p:val>
                                        </p:tav>
                                      </p:tavLst>
                                    </p:anim>
                                    <p:anim calcmode="lin" valueType="num">
                                      <p:cBhvr>
                                        <p:cTn id="130" dur="1000" fill="hold"/>
                                        <p:tgtEl>
                                          <p:spTgt spid="54282"/>
                                        </p:tgtEl>
                                        <p:attrNameLst>
                                          <p:attrName>ppt_x</p:attrName>
                                        </p:attrNameLst>
                                      </p:cBhvr>
                                      <p:tavLst>
                                        <p:tav tm="0" fmla="#ppt_x+(cos(-2*pi*(1-$))*-#ppt_x-sin(-2*pi*(1-$))*(1-#ppt_y))*(1-$)">
                                          <p:val>
                                            <p:fltVal val="0"/>
                                          </p:val>
                                        </p:tav>
                                        <p:tav tm="100000">
                                          <p:val>
                                            <p:fltVal val="1"/>
                                          </p:val>
                                        </p:tav>
                                      </p:tavLst>
                                    </p:anim>
                                    <p:anim calcmode="lin" valueType="num">
                                      <p:cBhvr>
                                        <p:cTn id="131" dur="1000" fill="hold"/>
                                        <p:tgtEl>
                                          <p:spTgt spid="542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P spid="54284" grpId="1" animBg="1"/>
      <p:bldP spid="54285" grpId="0" animBg="1"/>
      <p:bldP spid="54285" grpId="1" animBg="1"/>
      <p:bldP spid="54286" grpId="0" animBg="1"/>
      <p:bldP spid="54286" grpId="1" animBg="1"/>
      <p:bldP spid="54287" grpId="0" animBg="1"/>
      <p:bldP spid="54287" grpId="1" animBg="1"/>
      <p:bldP spid="54288" grpId="0" animBg="1"/>
      <p:bldP spid="54288" grpId="1" animBg="1"/>
      <p:bldP spid="54289" grpId="0" animBg="1"/>
      <p:bldP spid="54289" grpId="1" animBg="1"/>
      <p:bldP spid="54290" grpId="0" animBg="1"/>
      <p:bldP spid="54290" grpId="1" animBg="1"/>
      <p:bldP spid="54291" grpId="0" animBg="1"/>
      <p:bldP spid="54291" grpId="1" animBg="1"/>
      <p:bldP spid="54292" grpId="0" animBg="1"/>
      <p:bldP spid="54292" grpId="1" animBg="1"/>
      <p:bldP spid="54293" grpId="0" animBg="1"/>
      <p:bldP spid="54295" grpId="0" animBg="1"/>
      <p:bldP spid="54296" grpId="0" animBg="1"/>
      <p:bldP spid="54297" grpId="0" animBg="1"/>
      <p:bldP spid="5429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184150" cy="646113"/>
          </a:xfrm>
          <a:prstGeom prst="rect">
            <a:avLst/>
          </a:prstGeom>
          <a:noFill/>
          <a:ln w="9525">
            <a:noFill/>
            <a:miter lim="800000"/>
            <a:headEnd/>
            <a:tailEnd/>
          </a:ln>
        </p:spPr>
        <p:txBody>
          <a:bodyPr wrap="none" anchor="ctr">
            <a:spAutoFit/>
          </a:bodyPr>
          <a:lstStyle/>
          <a:p>
            <a:endParaRPr lang="en-US">
              <a:cs typeface="Times New Roman" pitchFamily="18" charset="0"/>
            </a:endParaRPr>
          </a:p>
        </p:txBody>
      </p:sp>
      <p:sp>
        <p:nvSpPr>
          <p:cNvPr id="33795" name="Rectangle 3"/>
          <p:cNvSpPr>
            <a:spLocks noChangeArrowheads="1"/>
          </p:cNvSpPr>
          <p:nvPr/>
        </p:nvSpPr>
        <p:spPr bwMode="auto">
          <a:xfrm>
            <a:off x="0" y="-28575"/>
            <a:ext cx="184150" cy="646113"/>
          </a:xfrm>
          <a:prstGeom prst="rect">
            <a:avLst/>
          </a:prstGeom>
          <a:noFill/>
          <a:ln w="9525">
            <a:noFill/>
            <a:miter lim="800000"/>
            <a:headEnd/>
            <a:tailEnd/>
          </a:ln>
        </p:spPr>
        <p:txBody>
          <a:bodyPr wrap="none" anchor="ctr">
            <a:spAutoFit/>
          </a:bodyPr>
          <a:lstStyle/>
          <a:p>
            <a:endParaRPr lang="en-US">
              <a:cs typeface="Times New Roman" pitchFamily="18" charset="0"/>
            </a:endParaRPr>
          </a:p>
        </p:txBody>
      </p:sp>
      <p:sp>
        <p:nvSpPr>
          <p:cNvPr id="33796" name="Rectangle 4"/>
          <p:cNvSpPr>
            <a:spLocks noChangeArrowheads="1"/>
          </p:cNvSpPr>
          <p:nvPr/>
        </p:nvSpPr>
        <p:spPr bwMode="auto">
          <a:xfrm>
            <a:off x="0" y="3233738"/>
            <a:ext cx="184150" cy="646112"/>
          </a:xfrm>
          <a:prstGeom prst="rect">
            <a:avLst/>
          </a:prstGeom>
          <a:noFill/>
          <a:ln w="9525">
            <a:noFill/>
            <a:miter lim="800000"/>
            <a:headEnd/>
            <a:tailEnd/>
          </a:ln>
        </p:spPr>
        <p:txBody>
          <a:bodyPr wrap="none" anchor="ctr">
            <a:spAutoFit/>
          </a:bodyPr>
          <a:lstStyle/>
          <a:p>
            <a:endParaRPr lang="en-US">
              <a:cs typeface="Times New Roman" pitchFamily="18" charset="0"/>
            </a:endParaRPr>
          </a:p>
        </p:txBody>
      </p:sp>
      <p:sp>
        <p:nvSpPr>
          <p:cNvPr id="55301" name="Text Box 5"/>
          <p:cNvSpPr txBox="1">
            <a:spLocks noChangeArrowheads="1"/>
          </p:cNvSpPr>
          <p:nvPr/>
        </p:nvSpPr>
        <p:spPr bwMode="auto">
          <a:xfrm>
            <a:off x="82550" y="990600"/>
            <a:ext cx="8312150" cy="535531"/>
          </a:xfrm>
          <a:prstGeom prst="rect">
            <a:avLst/>
          </a:prstGeom>
          <a:solidFill>
            <a:srgbClr val="FFCCFF"/>
          </a:solidFill>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lnSpc>
                <a:spcPct val="90000"/>
              </a:lnSpc>
              <a:spcBef>
                <a:spcPct val="20000"/>
              </a:spcBef>
              <a:buClr>
                <a:schemeClr val="accent1"/>
              </a:buClr>
              <a:buSzPct val="65000"/>
              <a:buFont typeface="Wingdings" pitchFamily="2" charset="2"/>
              <a:buNone/>
              <a:defRPr/>
            </a:pPr>
            <a:r>
              <a:rPr lang="en-US" sz="3200" b="1" dirty="0" err="1">
                <a:solidFill>
                  <a:srgbClr val="C00000"/>
                </a:solidFill>
                <a:latin typeface="Times New Roman" pitchFamily="18" charset="0"/>
                <a:cs typeface="Times New Roman" pitchFamily="18" charset="0"/>
              </a:rPr>
              <a:t>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thống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đê</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ven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sông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dụng</a:t>
            </a:r>
            <a:r>
              <a:rPr lang="en-US" sz="3200" b="1" dirty="0">
                <a:solidFill>
                  <a:srgbClr val="C00000"/>
                </a:solidFill>
                <a:latin typeface="Times New Roman" pitchFamily="18" charset="0"/>
                <a:cs typeface="Times New Roman" pitchFamily="18" charset="0"/>
              </a:rPr>
              <a:t>: </a:t>
            </a:r>
          </a:p>
        </p:txBody>
      </p:sp>
      <p:sp>
        <p:nvSpPr>
          <p:cNvPr id="55302" name="Text Box 6"/>
          <p:cNvSpPr txBox="1">
            <a:spLocks noChangeArrowheads="1"/>
          </p:cNvSpPr>
          <p:nvPr/>
        </p:nvSpPr>
        <p:spPr bwMode="auto">
          <a:xfrm>
            <a:off x="1219200" y="2590800"/>
            <a:ext cx="4648200"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Ngăn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bão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lụt</a:t>
            </a:r>
            <a:endParaRPr lang="en-US" sz="3200" b="1" dirty="0">
              <a:solidFill>
                <a:srgbClr val="FFFF00"/>
              </a:solidFill>
              <a:latin typeface="Times New Roman" pitchFamily="18" charset="0"/>
              <a:cs typeface="Times New Roman" pitchFamily="18" charset="0"/>
            </a:endParaRPr>
          </a:p>
        </p:txBody>
      </p:sp>
      <p:sp>
        <p:nvSpPr>
          <p:cNvPr id="33801" name="Text Box 7"/>
          <p:cNvSpPr txBox="1">
            <a:spLocks noChangeArrowheads="1"/>
          </p:cNvSpPr>
          <p:nvPr/>
        </p:nvSpPr>
        <p:spPr bwMode="auto">
          <a:xfrm>
            <a:off x="0" y="3200400"/>
            <a:ext cx="2362200" cy="1373188"/>
          </a:xfrm>
          <a:prstGeom prst="rect">
            <a:avLst/>
          </a:prstGeom>
          <a:noFill/>
          <a:ln w="28575" algn="ctr">
            <a:noFill/>
            <a:miter lim="800000"/>
            <a:headEnd/>
            <a:tailEnd/>
          </a:ln>
        </p:spPr>
        <p:txBody>
          <a:bodyPr>
            <a:spAutoFit/>
          </a:bodyPr>
          <a:lstStyle/>
          <a:p>
            <a:r>
              <a:rPr lang="en-US" sz="2800">
                <a:solidFill>
                  <a:schemeClr val="bg1"/>
                </a:solidFill>
                <a:cs typeface="Times New Roman" pitchFamily="18" charset="0"/>
              </a:rPr>
              <a:t> </a:t>
            </a:r>
          </a:p>
          <a:p>
            <a:r>
              <a:rPr lang="en-US" sz="2800">
                <a:solidFill>
                  <a:schemeClr val="bg1"/>
                </a:solidFill>
                <a:cs typeface="Times New Roman" pitchFamily="18" charset="0"/>
              </a:rPr>
              <a:t> </a:t>
            </a:r>
          </a:p>
          <a:p>
            <a:endParaRPr lang="en-US" sz="2800">
              <a:solidFill>
                <a:schemeClr val="bg1"/>
              </a:solidFill>
              <a:cs typeface="Times New Roman" pitchFamily="18" charset="0"/>
            </a:endParaRPr>
          </a:p>
        </p:txBody>
      </p:sp>
      <p:sp>
        <p:nvSpPr>
          <p:cNvPr id="55304" name="Text Box 8"/>
          <p:cNvSpPr txBox="1">
            <a:spLocks noChangeArrowheads="1"/>
          </p:cNvSpPr>
          <p:nvPr/>
        </p:nvSpPr>
        <p:spPr bwMode="auto">
          <a:xfrm>
            <a:off x="1219200" y="3736240"/>
            <a:ext cx="4648200"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200"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Tránh</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gió</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bão</a:t>
            </a:r>
            <a:endParaRPr lang="en-US" sz="3200" b="1" dirty="0">
              <a:solidFill>
                <a:srgbClr val="FFFF00"/>
              </a:solidFill>
              <a:latin typeface="Times New Roman" pitchFamily="18" charset="0"/>
              <a:cs typeface="Times New Roman" pitchFamily="18" charset="0"/>
            </a:endParaRPr>
          </a:p>
        </p:txBody>
      </p:sp>
      <p:sp>
        <p:nvSpPr>
          <p:cNvPr id="55305" name="Text Box 9"/>
          <p:cNvSpPr txBox="1">
            <a:spLocks noChangeArrowheads="1"/>
          </p:cNvSpPr>
          <p:nvPr/>
        </p:nvSpPr>
        <p:spPr bwMode="auto">
          <a:xfrm>
            <a:off x="1192360" y="5126718"/>
            <a:ext cx="4648200"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200"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Ngăn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lũ</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lụt</a:t>
            </a:r>
            <a:endParaRPr lang="en-US" sz="3200" b="1" dirty="0">
              <a:solidFill>
                <a:srgbClr val="FFFF00"/>
              </a:solidFill>
              <a:latin typeface="Times New Roman" pitchFamily="18" charset="0"/>
              <a:cs typeface="Times New Roman" pitchFamily="18" charset="0"/>
            </a:endParaRPr>
          </a:p>
        </p:txBody>
      </p:sp>
      <p:sp>
        <p:nvSpPr>
          <p:cNvPr id="55306" name="Text Box 10"/>
          <p:cNvSpPr txBox="1">
            <a:spLocks noChangeArrowheads="1"/>
          </p:cNvSpPr>
          <p:nvPr/>
        </p:nvSpPr>
        <p:spPr bwMode="auto">
          <a:xfrm>
            <a:off x="1181100" y="5148525"/>
            <a:ext cx="4724400" cy="584775"/>
          </a:xfrm>
          <a:prstGeom prst="rect">
            <a:avLst/>
          </a:prstGeom>
          <a:solidFill>
            <a:srgbClr val="FF0066"/>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Ngăn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lũ</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lụt</a:t>
            </a:r>
            <a:endParaRPr lang="en-US" sz="3200" b="1" dirty="0">
              <a:solidFill>
                <a:srgbClr val="FFFF00"/>
              </a:solidFill>
              <a:latin typeface="Times New Roman" pitchFamily="18" charset="0"/>
              <a:cs typeface="Times New Roman" pitchFamily="18" charset="0"/>
            </a:endParaRPr>
          </a:p>
        </p:txBody>
      </p:sp>
      <p:pic>
        <p:nvPicPr>
          <p:cNvPr id="2" name="Picture 11" descr="dongho"/>
          <p:cNvPicPr>
            <a:picLocks noChangeAspect="1" noChangeArrowheads="1" noCrop="1"/>
          </p:cNvPicPr>
          <p:nvPr/>
        </p:nvPicPr>
        <p:blipFill>
          <a:blip r:embed="rId5"/>
          <a:srcRect/>
          <a:stretch>
            <a:fillRect/>
          </a:stretch>
        </p:blipFill>
        <p:spPr bwMode="auto">
          <a:xfrm>
            <a:off x="7315200" y="4800600"/>
            <a:ext cx="1079500" cy="1266825"/>
          </a:xfrm>
          <a:prstGeom prst="rect">
            <a:avLst/>
          </a:prstGeom>
          <a:noFill/>
          <a:ln w="9525">
            <a:noFill/>
            <a:miter lim="800000"/>
            <a:headEnd/>
            <a:tailEnd/>
          </a:ln>
        </p:spPr>
      </p:pic>
      <p:sp>
        <p:nvSpPr>
          <p:cNvPr id="55308" name="Rectangle 12"/>
          <p:cNvSpPr>
            <a:spLocks noChangeArrowheads="1"/>
          </p:cNvSpPr>
          <p:nvPr/>
        </p:nvSpPr>
        <p:spPr bwMode="auto">
          <a:xfrm>
            <a:off x="685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1</a:t>
            </a:r>
          </a:p>
        </p:txBody>
      </p:sp>
      <p:sp>
        <p:nvSpPr>
          <p:cNvPr id="55309" name="Rectangle 13"/>
          <p:cNvSpPr>
            <a:spLocks noChangeArrowheads="1"/>
          </p:cNvSpPr>
          <p:nvPr/>
        </p:nvSpPr>
        <p:spPr bwMode="auto">
          <a:xfrm>
            <a:off x="1524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2</a:t>
            </a:r>
          </a:p>
        </p:txBody>
      </p:sp>
      <p:sp>
        <p:nvSpPr>
          <p:cNvPr id="55310" name="Rectangle 14"/>
          <p:cNvSpPr>
            <a:spLocks noChangeArrowheads="1"/>
          </p:cNvSpPr>
          <p:nvPr/>
        </p:nvSpPr>
        <p:spPr bwMode="auto">
          <a:xfrm>
            <a:off x="2362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3</a:t>
            </a:r>
          </a:p>
        </p:txBody>
      </p:sp>
      <p:sp>
        <p:nvSpPr>
          <p:cNvPr id="55311" name="Rectangle 15"/>
          <p:cNvSpPr>
            <a:spLocks noChangeArrowheads="1"/>
          </p:cNvSpPr>
          <p:nvPr/>
        </p:nvSpPr>
        <p:spPr bwMode="auto">
          <a:xfrm>
            <a:off x="3200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4</a:t>
            </a:r>
          </a:p>
        </p:txBody>
      </p:sp>
      <p:sp>
        <p:nvSpPr>
          <p:cNvPr id="55312" name="Rectangle 16"/>
          <p:cNvSpPr>
            <a:spLocks noChangeArrowheads="1"/>
          </p:cNvSpPr>
          <p:nvPr/>
        </p:nvSpPr>
        <p:spPr bwMode="auto">
          <a:xfrm>
            <a:off x="4038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5</a:t>
            </a:r>
          </a:p>
        </p:txBody>
      </p:sp>
      <p:sp>
        <p:nvSpPr>
          <p:cNvPr id="55313" name="Rectangle 17"/>
          <p:cNvSpPr>
            <a:spLocks noChangeArrowheads="1"/>
          </p:cNvSpPr>
          <p:nvPr/>
        </p:nvSpPr>
        <p:spPr bwMode="auto">
          <a:xfrm>
            <a:off x="4876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6</a:t>
            </a:r>
          </a:p>
        </p:txBody>
      </p:sp>
      <p:sp>
        <p:nvSpPr>
          <p:cNvPr id="55314" name="Rectangle 18"/>
          <p:cNvSpPr>
            <a:spLocks noChangeArrowheads="1"/>
          </p:cNvSpPr>
          <p:nvPr/>
        </p:nvSpPr>
        <p:spPr bwMode="auto">
          <a:xfrm>
            <a:off x="5715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7</a:t>
            </a:r>
          </a:p>
        </p:txBody>
      </p:sp>
      <p:sp>
        <p:nvSpPr>
          <p:cNvPr id="55315" name="Rectangle 19"/>
          <p:cNvSpPr>
            <a:spLocks noChangeArrowheads="1"/>
          </p:cNvSpPr>
          <p:nvPr/>
        </p:nvSpPr>
        <p:spPr bwMode="auto">
          <a:xfrm>
            <a:off x="6553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8</a:t>
            </a:r>
          </a:p>
        </p:txBody>
      </p:sp>
      <p:sp>
        <p:nvSpPr>
          <p:cNvPr id="55316" name="Rectangle 20"/>
          <p:cNvSpPr>
            <a:spLocks noChangeArrowheads="1"/>
          </p:cNvSpPr>
          <p:nvPr/>
        </p:nvSpPr>
        <p:spPr bwMode="auto">
          <a:xfrm>
            <a:off x="7391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9</a:t>
            </a:r>
          </a:p>
        </p:txBody>
      </p:sp>
      <p:sp>
        <p:nvSpPr>
          <p:cNvPr id="55317" name="Rectangle 21"/>
          <p:cNvSpPr>
            <a:spLocks noChangeArrowheads="1"/>
          </p:cNvSpPr>
          <p:nvPr/>
        </p:nvSpPr>
        <p:spPr bwMode="auto">
          <a:xfrm>
            <a:off x="8229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10</a:t>
            </a:r>
          </a:p>
        </p:txBody>
      </p:sp>
      <p:sp>
        <p:nvSpPr>
          <p:cNvPr id="55318" name="Text Box 22"/>
          <p:cNvSpPr txBox="1">
            <a:spLocks noChangeArrowheads="1"/>
          </p:cNvSpPr>
          <p:nvPr/>
        </p:nvSpPr>
        <p:spPr bwMode="auto">
          <a:xfrm>
            <a:off x="3124200" y="152400"/>
            <a:ext cx="2667000" cy="461665"/>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20000"/>
              </a:spcBef>
              <a:buClr>
                <a:schemeClr val="hlink"/>
              </a:buClr>
              <a:buSzPct val="120000"/>
              <a:defRPr/>
            </a:pPr>
            <a:r>
              <a:rPr lang="en-US" b="1" u="sng" dirty="0" err="1">
                <a:ln w="11430"/>
                <a:solidFill>
                  <a:srgbClr val="FF0000"/>
                </a:solidFill>
                <a:cs typeface="Times New Roman" pitchFamily="18" charset="0"/>
              </a:rPr>
              <a:t>Câu</a:t>
            </a:r>
            <a:r>
              <a:rPr lang="en-US" b="1" u="sng" dirty="0">
                <a:ln w="11430"/>
                <a:solidFill>
                  <a:srgbClr val="FF0000"/>
                </a:solidFill>
                <a:cs typeface="Times New Roman" pitchFamily="18" charset="0"/>
              </a:rPr>
              <a:t>  </a:t>
            </a:r>
            <a:r>
              <a:rPr lang="en-US" b="1" u="sng" dirty="0" err="1">
                <a:ln w="11430"/>
                <a:solidFill>
                  <a:srgbClr val="FF0000"/>
                </a:solidFill>
                <a:cs typeface="Times New Roman" pitchFamily="18" charset="0"/>
              </a:rPr>
              <a:t>hỏi</a:t>
            </a:r>
            <a:r>
              <a:rPr lang="en-US" b="1" u="sng" dirty="0">
                <a:ln w="11430"/>
                <a:solidFill>
                  <a:srgbClr val="FF0000"/>
                </a:solidFill>
                <a:cs typeface="Times New Roman" pitchFamily="18" charset="0"/>
              </a:rPr>
              <a:t> 3:</a:t>
            </a:r>
          </a:p>
        </p:txBody>
      </p:sp>
      <p:sp>
        <p:nvSpPr>
          <p:cNvPr id="55319" name="Oval 23"/>
          <p:cNvSpPr>
            <a:spLocks noChangeArrowheads="1"/>
          </p:cNvSpPr>
          <p:nvPr/>
        </p:nvSpPr>
        <p:spPr bwMode="auto">
          <a:xfrm>
            <a:off x="381000" y="2590800"/>
            <a:ext cx="685800" cy="609600"/>
          </a:xfrm>
          <a:prstGeom prst="ellipse">
            <a:avLst/>
          </a:prstGeom>
          <a:solidFill>
            <a:srgbClr val="970338"/>
          </a:solidFill>
          <a:ln w="57150" cmpd="thickThin">
            <a:solidFill>
              <a:schemeClr val="hlink"/>
            </a:solidFill>
            <a:round/>
            <a:headEnd/>
            <a:tailEnd/>
          </a:ln>
        </p:spPr>
        <p:txBody>
          <a:bodyPr wrap="none" anchor="ctr"/>
          <a:lstStyle/>
          <a:p>
            <a:pPr eaLnBrk="0" hangingPunct="0"/>
            <a:r>
              <a:rPr lang="en-US" sz="2800">
                <a:solidFill>
                  <a:srgbClr val="FFFF00"/>
                </a:solidFill>
                <a:cs typeface="Times New Roman" pitchFamily="18" charset="0"/>
              </a:rPr>
              <a:t>A</a:t>
            </a:r>
          </a:p>
        </p:txBody>
      </p:sp>
      <p:sp>
        <p:nvSpPr>
          <p:cNvPr id="55320" name="Oval 24"/>
          <p:cNvSpPr>
            <a:spLocks noChangeArrowheads="1"/>
          </p:cNvSpPr>
          <p:nvPr/>
        </p:nvSpPr>
        <p:spPr bwMode="auto">
          <a:xfrm>
            <a:off x="381000" y="49530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cs typeface="Times New Roman" pitchFamily="18" charset="0"/>
              </a:rPr>
              <a:t>C</a:t>
            </a:r>
          </a:p>
        </p:txBody>
      </p:sp>
      <p:sp>
        <p:nvSpPr>
          <p:cNvPr id="55321" name="Oval 25"/>
          <p:cNvSpPr>
            <a:spLocks noChangeArrowheads="1"/>
          </p:cNvSpPr>
          <p:nvPr/>
        </p:nvSpPr>
        <p:spPr bwMode="auto">
          <a:xfrm>
            <a:off x="381000" y="37338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cs typeface="Times New Roman" pitchFamily="18" charset="0"/>
              </a:rPr>
              <a:t>B</a:t>
            </a:r>
          </a:p>
        </p:txBody>
      </p:sp>
      <p:sp>
        <p:nvSpPr>
          <p:cNvPr id="55322" name="Oval 26"/>
          <p:cNvSpPr>
            <a:spLocks noChangeArrowheads="1"/>
          </p:cNvSpPr>
          <p:nvPr/>
        </p:nvSpPr>
        <p:spPr bwMode="auto">
          <a:xfrm>
            <a:off x="381000" y="4953000"/>
            <a:ext cx="685800" cy="609600"/>
          </a:xfrm>
          <a:prstGeom prst="ellipse">
            <a:avLst/>
          </a:prstGeom>
          <a:solidFill>
            <a:schemeClr val="accent1"/>
          </a:solidFill>
          <a:ln w="57150" cmpd="thickThin" algn="ctr">
            <a:solidFill>
              <a:schemeClr val="hlink"/>
            </a:solidFill>
            <a:round/>
            <a:headEnd/>
            <a:tailEnd/>
          </a:ln>
        </p:spPr>
        <p:txBody>
          <a:bodyPr wrap="none" anchor="ctr"/>
          <a:lstStyle/>
          <a:p>
            <a:pPr eaLnBrk="0" hangingPunct="0"/>
            <a:r>
              <a:rPr lang="en-US" sz="2800">
                <a:solidFill>
                  <a:srgbClr val="FF0000"/>
                </a:solidFill>
                <a:cs typeface="Times New Roman" pitchFamily="18" charset="0"/>
              </a:rPr>
              <a:t>C</a:t>
            </a:r>
          </a:p>
        </p:txBody>
      </p:sp>
      <p:sp>
        <p:nvSpPr>
          <p:cNvPr id="55323" name="AutoShape 27"/>
          <p:cNvSpPr>
            <a:spLocks noChangeArrowheads="1"/>
          </p:cNvSpPr>
          <p:nvPr/>
        </p:nvSpPr>
        <p:spPr bwMode="auto">
          <a:xfrm>
            <a:off x="6629400" y="2971800"/>
            <a:ext cx="2438400" cy="1295400"/>
          </a:xfrm>
          <a:prstGeom prst="cloudCallout">
            <a:avLst>
              <a:gd name="adj1" fmla="val -6172"/>
              <a:gd name="adj2" fmla="val 83472"/>
            </a:avLst>
          </a:prstGeom>
          <a:solidFill>
            <a:srgbClr val="FFCCFF"/>
          </a:solidFill>
          <a:ln>
            <a:headEnd/>
            <a:tailEnd/>
          </a:ln>
          <a:effectLst>
            <a:glow rad="1016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defRPr/>
            </a:pPr>
            <a:r>
              <a:rPr lang="en-US" sz="3200" b="1" dirty="0" err="1">
                <a:solidFill>
                  <a:srgbClr val="FF0000"/>
                </a:solidFill>
                <a:latin typeface="Times New Roman" pitchFamily="18" charset="0"/>
                <a:cs typeface="Times New Roman" pitchFamily="18" charset="0"/>
              </a:rPr>
              <a:t>Hết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giờ</a:t>
            </a:r>
            <a:endParaRPr lang="en-US" sz="3200" b="1" dirty="0">
              <a:solidFill>
                <a:srgbClr val="FF0000"/>
              </a:solidFill>
              <a:latin typeface="Times New Roman" pitchFamily="18" charset="0"/>
              <a:cs typeface="Times New Roman" pitchFamily="18" charset="0"/>
            </a:endParaRPr>
          </a:p>
        </p:txBody>
      </p:sp>
      <p:sp>
        <p:nvSpPr>
          <p:cNvPr id="33824" name="AutoShape 40">
            <a:hlinkClick r:id="" action="ppaction://noaction" highlightClick="1"/>
          </p:cNvPr>
          <p:cNvSpPr>
            <a:spLocks noChangeArrowheads="1"/>
          </p:cNvSpPr>
          <p:nvPr/>
        </p:nvSpPr>
        <p:spPr bwMode="auto">
          <a:xfrm>
            <a:off x="8534400" y="0"/>
            <a:ext cx="609600" cy="609600"/>
          </a:xfrm>
          <a:prstGeom prst="actionButtonBeginning">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18"/>
                                        </p:tgtEl>
                                        <p:attrNameLst>
                                          <p:attrName>style.visibility</p:attrName>
                                        </p:attrNameLst>
                                      </p:cBhvr>
                                      <p:to>
                                        <p:strVal val="visible"/>
                                      </p:to>
                                    </p:set>
                                    <p:animEffect transition="in" filter="blinds(horizontal)">
                                      <p:cBhvr>
                                        <p:cTn id="7" dur="500"/>
                                        <p:tgtEl>
                                          <p:spTgt spid="55318"/>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55301"/>
                                        </p:tgtEl>
                                        <p:attrNameLst>
                                          <p:attrName>style.visibility</p:attrName>
                                        </p:attrNameLst>
                                      </p:cBhvr>
                                      <p:to>
                                        <p:strVal val="visible"/>
                                      </p:to>
                                    </p:set>
                                    <p:animEffect transition="in" filter="diamond(in)">
                                      <p:cBhvr>
                                        <p:cTn id="11" dur="2000"/>
                                        <p:tgtEl>
                                          <p:spTgt spid="553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5319"/>
                                        </p:tgtEl>
                                        <p:attrNameLst>
                                          <p:attrName>style.visibility</p:attrName>
                                        </p:attrNameLst>
                                      </p:cBhvr>
                                      <p:to>
                                        <p:strVal val="visible"/>
                                      </p:to>
                                    </p:set>
                                    <p:animEffect transition="in" filter="dissolve">
                                      <p:cBhvr>
                                        <p:cTn id="16" dur="500"/>
                                        <p:tgtEl>
                                          <p:spTgt spid="553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5321"/>
                                        </p:tgtEl>
                                        <p:attrNameLst>
                                          <p:attrName>style.visibility</p:attrName>
                                        </p:attrNameLst>
                                      </p:cBhvr>
                                      <p:to>
                                        <p:strVal val="visible"/>
                                      </p:to>
                                    </p:set>
                                    <p:animEffect transition="in" filter="dissolve">
                                      <p:cBhvr>
                                        <p:cTn id="19" dur="500"/>
                                        <p:tgtEl>
                                          <p:spTgt spid="553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5320"/>
                                        </p:tgtEl>
                                        <p:attrNameLst>
                                          <p:attrName>style.visibility</p:attrName>
                                        </p:attrNameLst>
                                      </p:cBhvr>
                                      <p:to>
                                        <p:strVal val="visible"/>
                                      </p:to>
                                    </p:set>
                                    <p:animEffect transition="in" filter="dissolve">
                                      <p:cBhvr>
                                        <p:cTn id="22" dur="500"/>
                                        <p:tgtEl>
                                          <p:spTgt spid="55320"/>
                                        </p:tgtEl>
                                      </p:cBhvr>
                                    </p:animEffect>
                                  </p:childTnLst>
                                </p:cTn>
                              </p:par>
                              <p:par>
                                <p:cTn id="23" presetID="9" presetClass="entr" presetSubtype="0" fill="hold" nodeType="withEffect">
                                  <p:stCondLst>
                                    <p:cond delay="0"/>
                                  </p:stCondLst>
                                  <p:childTnLst>
                                    <p:set>
                                      <p:cBhvr>
                                        <p:cTn id="24" dur="1" fill="hold">
                                          <p:stCondLst>
                                            <p:cond delay="0"/>
                                          </p:stCondLst>
                                        </p:cTn>
                                        <p:tgtEl>
                                          <p:spTgt spid="55302"/>
                                        </p:tgtEl>
                                        <p:attrNameLst>
                                          <p:attrName>style.visibility</p:attrName>
                                        </p:attrNameLst>
                                      </p:cBhvr>
                                      <p:to>
                                        <p:strVal val="visible"/>
                                      </p:to>
                                    </p:set>
                                    <p:animEffect transition="in" filter="dissolve">
                                      <p:cBhvr>
                                        <p:cTn id="25" dur="500"/>
                                        <p:tgtEl>
                                          <p:spTgt spid="55302"/>
                                        </p:tgtEl>
                                      </p:cBhvr>
                                    </p:animEffect>
                                  </p:childTnLst>
                                </p:cTn>
                              </p:par>
                              <p:par>
                                <p:cTn id="26" presetID="9" presetClass="entr" presetSubtype="0" fill="hold" nodeType="withEffect">
                                  <p:stCondLst>
                                    <p:cond delay="0"/>
                                  </p:stCondLst>
                                  <p:childTnLst>
                                    <p:set>
                                      <p:cBhvr>
                                        <p:cTn id="27" dur="1" fill="hold">
                                          <p:stCondLst>
                                            <p:cond delay="0"/>
                                          </p:stCondLst>
                                        </p:cTn>
                                        <p:tgtEl>
                                          <p:spTgt spid="55304"/>
                                        </p:tgtEl>
                                        <p:attrNameLst>
                                          <p:attrName>style.visibility</p:attrName>
                                        </p:attrNameLst>
                                      </p:cBhvr>
                                      <p:to>
                                        <p:strVal val="visible"/>
                                      </p:to>
                                    </p:set>
                                    <p:animEffect transition="in" filter="dissolve">
                                      <p:cBhvr>
                                        <p:cTn id="28" dur="500"/>
                                        <p:tgtEl>
                                          <p:spTgt spid="55304"/>
                                        </p:tgtEl>
                                      </p:cBhvr>
                                    </p:animEffect>
                                  </p:childTnLst>
                                </p:cTn>
                              </p:par>
                              <p:par>
                                <p:cTn id="29" presetID="9" presetClass="entr" presetSubtype="0" fill="hold" nodeType="withEffect">
                                  <p:stCondLst>
                                    <p:cond delay="0"/>
                                  </p:stCondLst>
                                  <p:childTnLst>
                                    <p:set>
                                      <p:cBhvr>
                                        <p:cTn id="30" dur="1" fill="hold">
                                          <p:stCondLst>
                                            <p:cond delay="0"/>
                                          </p:stCondLst>
                                        </p:cTn>
                                        <p:tgtEl>
                                          <p:spTgt spid="55305"/>
                                        </p:tgtEl>
                                        <p:attrNameLst>
                                          <p:attrName>style.visibility</p:attrName>
                                        </p:attrNameLst>
                                      </p:cBhvr>
                                      <p:to>
                                        <p:strVal val="visible"/>
                                      </p:to>
                                    </p:set>
                                    <p:animEffect transition="in" filter="dissolve">
                                      <p:cBhvr>
                                        <p:cTn id="31" dur="500"/>
                                        <p:tgtEl>
                                          <p:spTgt spid="553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heckerboard(across)">
                                      <p:cBhvr>
                                        <p:cTn id="36" dur="500"/>
                                        <p:tgtEl>
                                          <p:spTgt spid="2"/>
                                        </p:tgtEl>
                                      </p:cBhvr>
                                    </p:animEffect>
                                  </p:childTnLst>
                                </p:cTn>
                              </p:par>
                              <p:par>
                                <p:cTn id="37" presetID="5" presetClass="entr" presetSubtype="10" fill="hold" grpId="1" nodeType="withEffect">
                                  <p:stCondLst>
                                    <p:cond delay="0"/>
                                  </p:stCondLst>
                                  <p:childTnLst>
                                    <p:set>
                                      <p:cBhvr>
                                        <p:cTn id="38" dur="1" fill="hold">
                                          <p:stCondLst>
                                            <p:cond delay="0"/>
                                          </p:stCondLst>
                                        </p:cTn>
                                        <p:tgtEl>
                                          <p:spTgt spid="55308"/>
                                        </p:tgtEl>
                                        <p:attrNameLst>
                                          <p:attrName>style.visibility</p:attrName>
                                        </p:attrNameLst>
                                      </p:cBhvr>
                                      <p:to>
                                        <p:strVal val="visible"/>
                                      </p:to>
                                    </p:set>
                                    <p:animEffect transition="in" filter="checkerboard(across)">
                                      <p:cBhvr>
                                        <p:cTn id="39" dur="500"/>
                                        <p:tgtEl>
                                          <p:spTgt spid="55308"/>
                                        </p:tgtEl>
                                      </p:cBhvr>
                                    </p:animEffect>
                                  </p:childTnLst>
                                </p:cTn>
                              </p:par>
                              <p:par>
                                <p:cTn id="40" presetID="5" presetClass="entr" presetSubtype="10" fill="hold" grpId="1" nodeType="withEffect">
                                  <p:stCondLst>
                                    <p:cond delay="0"/>
                                  </p:stCondLst>
                                  <p:childTnLst>
                                    <p:set>
                                      <p:cBhvr>
                                        <p:cTn id="41" dur="1" fill="hold">
                                          <p:stCondLst>
                                            <p:cond delay="0"/>
                                          </p:stCondLst>
                                        </p:cTn>
                                        <p:tgtEl>
                                          <p:spTgt spid="55309"/>
                                        </p:tgtEl>
                                        <p:attrNameLst>
                                          <p:attrName>style.visibility</p:attrName>
                                        </p:attrNameLst>
                                      </p:cBhvr>
                                      <p:to>
                                        <p:strVal val="visible"/>
                                      </p:to>
                                    </p:set>
                                    <p:animEffect transition="in" filter="checkerboard(across)">
                                      <p:cBhvr>
                                        <p:cTn id="42" dur="500"/>
                                        <p:tgtEl>
                                          <p:spTgt spid="55309"/>
                                        </p:tgtEl>
                                      </p:cBhvr>
                                    </p:animEffect>
                                  </p:childTnLst>
                                </p:cTn>
                              </p:par>
                              <p:par>
                                <p:cTn id="43" presetID="5" presetClass="entr" presetSubtype="10" fill="hold" grpId="1" nodeType="withEffect">
                                  <p:stCondLst>
                                    <p:cond delay="0"/>
                                  </p:stCondLst>
                                  <p:childTnLst>
                                    <p:set>
                                      <p:cBhvr>
                                        <p:cTn id="44" dur="1" fill="hold">
                                          <p:stCondLst>
                                            <p:cond delay="0"/>
                                          </p:stCondLst>
                                        </p:cTn>
                                        <p:tgtEl>
                                          <p:spTgt spid="55310"/>
                                        </p:tgtEl>
                                        <p:attrNameLst>
                                          <p:attrName>style.visibility</p:attrName>
                                        </p:attrNameLst>
                                      </p:cBhvr>
                                      <p:to>
                                        <p:strVal val="visible"/>
                                      </p:to>
                                    </p:set>
                                    <p:animEffect transition="in" filter="checkerboard(across)">
                                      <p:cBhvr>
                                        <p:cTn id="45" dur="500"/>
                                        <p:tgtEl>
                                          <p:spTgt spid="55310"/>
                                        </p:tgtEl>
                                      </p:cBhvr>
                                    </p:animEffect>
                                  </p:childTnLst>
                                </p:cTn>
                              </p:par>
                              <p:par>
                                <p:cTn id="46" presetID="5" presetClass="entr" presetSubtype="10" fill="hold" grpId="1" nodeType="withEffect">
                                  <p:stCondLst>
                                    <p:cond delay="0"/>
                                  </p:stCondLst>
                                  <p:childTnLst>
                                    <p:set>
                                      <p:cBhvr>
                                        <p:cTn id="47" dur="1" fill="hold">
                                          <p:stCondLst>
                                            <p:cond delay="0"/>
                                          </p:stCondLst>
                                        </p:cTn>
                                        <p:tgtEl>
                                          <p:spTgt spid="55311"/>
                                        </p:tgtEl>
                                        <p:attrNameLst>
                                          <p:attrName>style.visibility</p:attrName>
                                        </p:attrNameLst>
                                      </p:cBhvr>
                                      <p:to>
                                        <p:strVal val="visible"/>
                                      </p:to>
                                    </p:set>
                                    <p:animEffect transition="in" filter="checkerboard(across)">
                                      <p:cBhvr>
                                        <p:cTn id="48" dur="500"/>
                                        <p:tgtEl>
                                          <p:spTgt spid="55311"/>
                                        </p:tgtEl>
                                      </p:cBhvr>
                                    </p:animEffect>
                                  </p:childTnLst>
                                </p:cTn>
                              </p:par>
                              <p:par>
                                <p:cTn id="49" presetID="5" presetClass="entr" presetSubtype="10" fill="hold" grpId="1" nodeType="withEffect">
                                  <p:stCondLst>
                                    <p:cond delay="0"/>
                                  </p:stCondLst>
                                  <p:childTnLst>
                                    <p:set>
                                      <p:cBhvr>
                                        <p:cTn id="50" dur="1" fill="hold">
                                          <p:stCondLst>
                                            <p:cond delay="0"/>
                                          </p:stCondLst>
                                        </p:cTn>
                                        <p:tgtEl>
                                          <p:spTgt spid="55312"/>
                                        </p:tgtEl>
                                        <p:attrNameLst>
                                          <p:attrName>style.visibility</p:attrName>
                                        </p:attrNameLst>
                                      </p:cBhvr>
                                      <p:to>
                                        <p:strVal val="visible"/>
                                      </p:to>
                                    </p:set>
                                    <p:animEffect transition="in" filter="checkerboard(across)">
                                      <p:cBhvr>
                                        <p:cTn id="51" dur="500"/>
                                        <p:tgtEl>
                                          <p:spTgt spid="55312"/>
                                        </p:tgtEl>
                                      </p:cBhvr>
                                    </p:animEffect>
                                  </p:childTnLst>
                                </p:cTn>
                              </p:par>
                              <p:par>
                                <p:cTn id="52" presetID="5" presetClass="entr" presetSubtype="10" fill="hold" grpId="1" nodeType="withEffect">
                                  <p:stCondLst>
                                    <p:cond delay="0"/>
                                  </p:stCondLst>
                                  <p:childTnLst>
                                    <p:set>
                                      <p:cBhvr>
                                        <p:cTn id="53" dur="1" fill="hold">
                                          <p:stCondLst>
                                            <p:cond delay="0"/>
                                          </p:stCondLst>
                                        </p:cTn>
                                        <p:tgtEl>
                                          <p:spTgt spid="55313"/>
                                        </p:tgtEl>
                                        <p:attrNameLst>
                                          <p:attrName>style.visibility</p:attrName>
                                        </p:attrNameLst>
                                      </p:cBhvr>
                                      <p:to>
                                        <p:strVal val="visible"/>
                                      </p:to>
                                    </p:set>
                                    <p:animEffect transition="in" filter="checkerboard(across)">
                                      <p:cBhvr>
                                        <p:cTn id="54" dur="500"/>
                                        <p:tgtEl>
                                          <p:spTgt spid="55313"/>
                                        </p:tgtEl>
                                      </p:cBhvr>
                                    </p:animEffect>
                                  </p:childTnLst>
                                </p:cTn>
                              </p:par>
                              <p:par>
                                <p:cTn id="55" presetID="5" presetClass="entr" presetSubtype="10" fill="hold" grpId="1" nodeType="withEffect">
                                  <p:stCondLst>
                                    <p:cond delay="0"/>
                                  </p:stCondLst>
                                  <p:childTnLst>
                                    <p:set>
                                      <p:cBhvr>
                                        <p:cTn id="56" dur="1" fill="hold">
                                          <p:stCondLst>
                                            <p:cond delay="0"/>
                                          </p:stCondLst>
                                        </p:cTn>
                                        <p:tgtEl>
                                          <p:spTgt spid="55314"/>
                                        </p:tgtEl>
                                        <p:attrNameLst>
                                          <p:attrName>style.visibility</p:attrName>
                                        </p:attrNameLst>
                                      </p:cBhvr>
                                      <p:to>
                                        <p:strVal val="visible"/>
                                      </p:to>
                                    </p:set>
                                    <p:animEffect transition="in" filter="checkerboard(across)">
                                      <p:cBhvr>
                                        <p:cTn id="57" dur="500"/>
                                        <p:tgtEl>
                                          <p:spTgt spid="55314"/>
                                        </p:tgtEl>
                                      </p:cBhvr>
                                    </p:animEffect>
                                  </p:childTnLst>
                                </p:cTn>
                              </p:par>
                              <p:par>
                                <p:cTn id="58" presetID="5" presetClass="entr" presetSubtype="10" fill="hold" grpId="1" nodeType="withEffect">
                                  <p:stCondLst>
                                    <p:cond delay="0"/>
                                  </p:stCondLst>
                                  <p:childTnLst>
                                    <p:set>
                                      <p:cBhvr>
                                        <p:cTn id="59" dur="1" fill="hold">
                                          <p:stCondLst>
                                            <p:cond delay="0"/>
                                          </p:stCondLst>
                                        </p:cTn>
                                        <p:tgtEl>
                                          <p:spTgt spid="55315"/>
                                        </p:tgtEl>
                                        <p:attrNameLst>
                                          <p:attrName>style.visibility</p:attrName>
                                        </p:attrNameLst>
                                      </p:cBhvr>
                                      <p:to>
                                        <p:strVal val="visible"/>
                                      </p:to>
                                    </p:set>
                                    <p:animEffect transition="in" filter="checkerboard(across)">
                                      <p:cBhvr>
                                        <p:cTn id="60" dur="500"/>
                                        <p:tgtEl>
                                          <p:spTgt spid="55315"/>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55316"/>
                                        </p:tgtEl>
                                        <p:attrNameLst>
                                          <p:attrName>style.visibility</p:attrName>
                                        </p:attrNameLst>
                                      </p:cBhvr>
                                      <p:to>
                                        <p:strVal val="visible"/>
                                      </p:to>
                                    </p:set>
                                    <p:animEffect transition="in" filter="checkerboard(across)">
                                      <p:cBhvr>
                                        <p:cTn id="63" dur="500"/>
                                        <p:tgtEl>
                                          <p:spTgt spid="5531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55317"/>
                                        </p:tgtEl>
                                        <p:attrNameLst>
                                          <p:attrName>style.visibility</p:attrName>
                                        </p:attrNameLst>
                                      </p:cBhvr>
                                      <p:to>
                                        <p:strVal val="visible"/>
                                      </p:to>
                                    </p:set>
                                    <p:animEffect transition="in" filter="checkerboard(across)">
                                      <p:cBhvr>
                                        <p:cTn id="66" dur="500"/>
                                        <p:tgtEl>
                                          <p:spTgt spid="5531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xit" presetSubtype="0" fill="hold" nodeType="clickEffect">
                                  <p:stCondLst>
                                    <p:cond delay="0"/>
                                  </p:stCondLst>
                                  <p:childTnLst>
                                    <p:animEffect transition="out" filter="dissolve">
                                      <p:cBhvr>
                                        <p:cTn id="70" dur="1000"/>
                                        <p:tgtEl>
                                          <p:spTgt spid="55317"/>
                                        </p:tgtEl>
                                      </p:cBhvr>
                                    </p:animEffect>
                                    <p:set>
                                      <p:cBhvr>
                                        <p:cTn id="71" dur="1" fill="hold">
                                          <p:stCondLst>
                                            <p:cond delay="999"/>
                                          </p:stCondLst>
                                        </p:cTn>
                                        <p:tgtEl>
                                          <p:spTgt spid="55317"/>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hammer.wav" builtIn="1"/>
                                        </p:tgtEl>
                                      </p:cMediaNode>
                                    </p:audio>
                                  </p:subTnLst>
                                </p:cTn>
                              </p:par>
                            </p:childTnLst>
                          </p:cTn>
                        </p:par>
                        <p:par>
                          <p:cTn id="72" fill="hold" nodeType="afterGroup">
                            <p:stCondLst>
                              <p:cond delay="1000"/>
                            </p:stCondLst>
                            <p:childTnLst>
                              <p:par>
                                <p:cTn id="73" presetID="9" presetClass="exit" presetSubtype="0" fill="hold" grpId="0" nodeType="afterEffect">
                                  <p:stCondLst>
                                    <p:cond delay="0"/>
                                  </p:stCondLst>
                                  <p:childTnLst>
                                    <p:animEffect transition="out" filter="dissolve">
                                      <p:cBhvr>
                                        <p:cTn id="74" dur="1000"/>
                                        <p:tgtEl>
                                          <p:spTgt spid="55316"/>
                                        </p:tgtEl>
                                      </p:cBhvr>
                                    </p:animEffect>
                                    <p:set>
                                      <p:cBhvr>
                                        <p:cTn id="75" dur="1" fill="hold">
                                          <p:stCondLst>
                                            <p:cond delay="999"/>
                                          </p:stCondLst>
                                        </p:cTn>
                                        <p:tgtEl>
                                          <p:spTgt spid="55316"/>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builtIn="1"/>
                                        </p:tgtEl>
                                      </p:cMediaNode>
                                    </p:audio>
                                  </p:subTnLst>
                                </p:cTn>
                              </p:par>
                            </p:childTnLst>
                          </p:cTn>
                        </p:par>
                        <p:par>
                          <p:cTn id="76" fill="hold" nodeType="afterGroup">
                            <p:stCondLst>
                              <p:cond delay="2000"/>
                            </p:stCondLst>
                            <p:childTnLst>
                              <p:par>
                                <p:cTn id="77" presetID="9" presetClass="exit" presetSubtype="0" fill="hold" grpId="0" nodeType="afterEffect">
                                  <p:stCondLst>
                                    <p:cond delay="0"/>
                                  </p:stCondLst>
                                  <p:childTnLst>
                                    <p:animEffect transition="out" filter="dissolve">
                                      <p:cBhvr>
                                        <p:cTn id="78" dur="1000"/>
                                        <p:tgtEl>
                                          <p:spTgt spid="55315"/>
                                        </p:tgtEl>
                                      </p:cBhvr>
                                    </p:animEffect>
                                    <p:set>
                                      <p:cBhvr>
                                        <p:cTn id="79" dur="1" fill="hold">
                                          <p:stCondLst>
                                            <p:cond delay="999"/>
                                          </p:stCondLst>
                                        </p:cTn>
                                        <p:tgtEl>
                                          <p:spTgt spid="55315"/>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builtIn="1"/>
                                        </p:tgtEl>
                                      </p:cMediaNode>
                                    </p:audio>
                                  </p:subTnLst>
                                </p:cTn>
                              </p:par>
                            </p:childTnLst>
                          </p:cTn>
                        </p:par>
                        <p:par>
                          <p:cTn id="80" fill="hold" nodeType="afterGroup">
                            <p:stCondLst>
                              <p:cond delay="3000"/>
                            </p:stCondLst>
                            <p:childTnLst>
                              <p:par>
                                <p:cTn id="81" presetID="9" presetClass="exit" presetSubtype="0" fill="hold" grpId="0" nodeType="afterEffect">
                                  <p:stCondLst>
                                    <p:cond delay="0"/>
                                  </p:stCondLst>
                                  <p:childTnLst>
                                    <p:animEffect transition="out" filter="dissolve">
                                      <p:cBhvr>
                                        <p:cTn id="82" dur="1000"/>
                                        <p:tgtEl>
                                          <p:spTgt spid="55314"/>
                                        </p:tgtEl>
                                      </p:cBhvr>
                                    </p:animEffect>
                                    <p:set>
                                      <p:cBhvr>
                                        <p:cTn id="83" dur="1" fill="hold">
                                          <p:stCondLst>
                                            <p:cond delay="999"/>
                                          </p:stCondLst>
                                        </p:cTn>
                                        <p:tgtEl>
                                          <p:spTgt spid="55314"/>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hammer.wav" builtIn="1"/>
                                        </p:tgtEl>
                                      </p:cMediaNode>
                                    </p:audio>
                                  </p:subTnLst>
                                </p:cTn>
                              </p:par>
                            </p:childTnLst>
                          </p:cTn>
                        </p:par>
                        <p:par>
                          <p:cTn id="84" fill="hold" nodeType="afterGroup">
                            <p:stCondLst>
                              <p:cond delay="4000"/>
                            </p:stCondLst>
                            <p:childTnLst>
                              <p:par>
                                <p:cTn id="85" presetID="9" presetClass="exit" presetSubtype="0" fill="hold" grpId="0" nodeType="afterEffect">
                                  <p:stCondLst>
                                    <p:cond delay="0"/>
                                  </p:stCondLst>
                                  <p:childTnLst>
                                    <p:animEffect transition="out" filter="dissolve">
                                      <p:cBhvr>
                                        <p:cTn id="86" dur="1000"/>
                                        <p:tgtEl>
                                          <p:spTgt spid="55313"/>
                                        </p:tgtEl>
                                      </p:cBhvr>
                                    </p:animEffect>
                                    <p:set>
                                      <p:cBhvr>
                                        <p:cTn id="87" dur="1" fill="hold">
                                          <p:stCondLst>
                                            <p:cond delay="999"/>
                                          </p:stCondLst>
                                        </p:cTn>
                                        <p:tgtEl>
                                          <p:spTgt spid="55313"/>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hammer.wav" builtIn="1"/>
                                        </p:tgtEl>
                                      </p:cMediaNode>
                                    </p:audio>
                                  </p:subTnLst>
                                </p:cTn>
                              </p:par>
                            </p:childTnLst>
                          </p:cTn>
                        </p:par>
                        <p:par>
                          <p:cTn id="88" fill="hold" nodeType="afterGroup">
                            <p:stCondLst>
                              <p:cond delay="5000"/>
                            </p:stCondLst>
                            <p:childTnLst>
                              <p:par>
                                <p:cTn id="89" presetID="9" presetClass="exit" presetSubtype="0" fill="hold" grpId="0" nodeType="afterEffect">
                                  <p:stCondLst>
                                    <p:cond delay="0"/>
                                  </p:stCondLst>
                                  <p:childTnLst>
                                    <p:animEffect transition="out" filter="dissolve">
                                      <p:cBhvr>
                                        <p:cTn id="90" dur="1000"/>
                                        <p:tgtEl>
                                          <p:spTgt spid="55312"/>
                                        </p:tgtEl>
                                      </p:cBhvr>
                                    </p:animEffect>
                                    <p:set>
                                      <p:cBhvr>
                                        <p:cTn id="91" dur="1" fill="hold">
                                          <p:stCondLst>
                                            <p:cond delay="999"/>
                                          </p:stCondLst>
                                        </p:cTn>
                                        <p:tgtEl>
                                          <p:spTgt spid="55312"/>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hammer.wav" builtIn="1"/>
                                        </p:tgtEl>
                                      </p:cMediaNode>
                                    </p:audio>
                                  </p:subTnLst>
                                </p:cTn>
                              </p:par>
                            </p:childTnLst>
                          </p:cTn>
                        </p:par>
                        <p:par>
                          <p:cTn id="92" fill="hold" nodeType="afterGroup">
                            <p:stCondLst>
                              <p:cond delay="6000"/>
                            </p:stCondLst>
                            <p:childTnLst>
                              <p:par>
                                <p:cTn id="93" presetID="9" presetClass="exit" presetSubtype="0" fill="hold" grpId="0" nodeType="afterEffect">
                                  <p:stCondLst>
                                    <p:cond delay="0"/>
                                  </p:stCondLst>
                                  <p:childTnLst>
                                    <p:animEffect transition="out" filter="dissolve">
                                      <p:cBhvr>
                                        <p:cTn id="94" dur="1000"/>
                                        <p:tgtEl>
                                          <p:spTgt spid="55311"/>
                                        </p:tgtEl>
                                      </p:cBhvr>
                                    </p:animEffect>
                                    <p:set>
                                      <p:cBhvr>
                                        <p:cTn id="95" dur="1" fill="hold">
                                          <p:stCondLst>
                                            <p:cond delay="999"/>
                                          </p:stCondLst>
                                        </p:cTn>
                                        <p:tgtEl>
                                          <p:spTgt spid="55311"/>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2" name="hammer.wav" builtIn="1"/>
                                        </p:tgtEl>
                                      </p:cMediaNode>
                                    </p:audio>
                                  </p:subTnLst>
                                </p:cTn>
                              </p:par>
                            </p:childTnLst>
                          </p:cTn>
                        </p:par>
                        <p:par>
                          <p:cTn id="96" fill="hold" nodeType="afterGroup">
                            <p:stCondLst>
                              <p:cond delay="7000"/>
                            </p:stCondLst>
                            <p:childTnLst>
                              <p:par>
                                <p:cTn id="97" presetID="9" presetClass="exit" presetSubtype="0" fill="hold" grpId="0" nodeType="afterEffect">
                                  <p:stCondLst>
                                    <p:cond delay="0"/>
                                  </p:stCondLst>
                                  <p:childTnLst>
                                    <p:animEffect transition="out" filter="dissolve">
                                      <p:cBhvr>
                                        <p:cTn id="98" dur="1000"/>
                                        <p:tgtEl>
                                          <p:spTgt spid="55310"/>
                                        </p:tgtEl>
                                      </p:cBhvr>
                                    </p:animEffect>
                                    <p:set>
                                      <p:cBhvr>
                                        <p:cTn id="99" dur="1" fill="hold">
                                          <p:stCondLst>
                                            <p:cond delay="999"/>
                                          </p:stCondLst>
                                        </p:cTn>
                                        <p:tgtEl>
                                          <p:spTgt spid="55310"/>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hammer.wav" builtIn="1"/>
                                        </p:tgtEl>
                                      </p:cMediaNode>
                                    </p:audio>
                                  </p:subTnLst>
                                </p:cTn>
                              </p:par>
                            </p:childTnLst>
                          </p:cTn>
                        </p:par>
                        <p:par>
                          <p:cTn id="100" fill="hold" nodeType="afterGroup">
                            <p:stCondLst>
                              <p:cond delay="8000"/>
                            </p:stCondLst>
                            <p:childTnLst>
                              <p:par>
                                <p:cTn id="101" presetID="9" presetClass="exit" presetSubtype="0" fill="hold" grpId="0" nodeType="afterEffect">
                                  <p:stCondLst>
                                    <p:cond delay="0"/>
                                  </p:stCondLst>
                                  <p:childTnLst>
                                    <p:animEffect transition="out" filter="dissolve">
                                      <p:cBhvr>
                                        <p:cTn id="102" dur="1000"/>
                                        <p:tgtEl>
                                          <p:spTgt spid="55309"/>
                                        </p:tgtEl>
                                      </p:cBhvr>
                                    </p:animEffect>
                                    <p:set>
                                      <p:cBhvr>
                                        <p:cTn id="103" dur="1" fill="hold">
                                          <p:stCondLst>
                                            <p:cond delay="999"/>
                                          </p:stCondLst>
                                        </p:cTn>
                                        <p:tgtEl>
                                          <p:spTgt spid="55309"/>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hammer.wav" builtIn="1"/>
                                        </p:tgtEl>
                                      </p:cMediaNode>
                                    </p:audio>
                                  </p:subTnLst>
                                </p:cTn>
                              </p:par>
                            </p:childTnLst>
                          </p:cTn>
                        </p:par>
                        <p:par>
                          <p:cTn id="104" fill="hold" nodeType="afterGroup">
                            <p:stCondLst>
                              <p:cond delay="9000"/>
                            </p:stCondLst>
                            <p:childTnLst>
                              <p:par>
                                <p:cTn id="105" presetID="9" presetClass="exit" presetSubtype="0" fill="hold" grpId="0" nodeType="afterEffect">
                                  <p:stCondLst>
                                    <p:cond delay="0"/>
                                  </p:stCondLst>
                                  <p:childTnLst>
                                    <p:animEffect transition="out" filter="dissolve">
                                      <p:cBhvr>
                                        <p:cTn id="106" dur="1000"/>
                                        <p:tgtEl>
                                          <p:spTgt spid="55308"/>
                                        </p:tgtEl>
                                      </p:cBhvr>
                                    </p:animEffect>
                                    <p:set>
                                      <p:cBhvr>
                                        <p:cTn id="107" dur="1" fill="hold">
                                          <p:stCondLst>
                                            <p:cond delay="999"/>
                                          </p:stCondLst>
                                        </p:cTn>
                                        <p:tgtEl>
                                          <p:spTgt spid="55308"/>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explode.wav" builtIn="1"/>
                                        </p:tgtEl>
                                      </p:cMediaNode>
                                    </p:audio>
                                  </p:subTnLst>
                                </p:cTn>
                              </p:par>
                            </p:childTnLst>
                          </p:cTn>
                        </p:par>
                        <p:par>
                          <p:cTn id="108" fill="hold" nodeType="afterGroup">
                            <p:stCondLst>
                              <p:cond delay="10000"/>
                            </p:stCondLst>
                            <p:childTnLst>
                              <p:par>
                                <p:cTn id="109" presetID="5" presetClass="entr" presetSubtype="10" fill="hold" nodeType="afterEffect">
                                  <p:stCondLst>
                                    <p:cond delay="0"/>
                                  </p:stCondLst>
                                  <p:childTnLst>
                                    <p:set>
                                      <p:cBhvr>
                                        <p:cTn id="110" dur="1" fill="hold">
                                          <p:stCondLst>
                                            <p:cond delay="0"/>
                                          </p:stCondLst>
                                        </p:cTn>
                                        <p:tgtEl>
                                          <p:spTgt spid="55323"/>
                                        </p:tgtEl>
                                        <p:attrNameLst>
                                          <p:attrName>style.visibility</p:attrName>
                                        </p:attrNameLst>
                                      </p:cBhvr>
                                      <p:to>
                                        <p:strVal val="visible"/>
                                      </p:to>
                                    </p:set>
                                    <p:animEffect transition="in" filter="checkerboard(across)">
                                      <p:cBhvr>
                                        <p:cTn id="111" dur="1000"/>
                                        <p:tgtEl>
                                          <p:spTgt spid="55323"/>
                                        </p:tgtEl>
                                      </p:cBhvr>
                                    </p:animEffect>
                                  </p:childTnLst>
                                  <p:subTnLst>
                                    <p:audio>
                                      <p:cMediaNode>
                                        <p:cTn display="0" masterRel="sameClick">
                                          <p:stCondLst>
                                            <p:cond evt="begin" delay="0">
                                              <p:tn val="109"/>
                                            </p:cond>
                                          </p:stCondLst>
                                          <p:endCondLst>
                                            <p:cond evt="onStopAudio" delay="0">
                                              <p:tgtEl>
                                                <p:sldTgt/>
                                              </p:tgtEl>
                                            </p:cond>
                                          </p:endCondLst>
                                        </p:cTn>
                                        <p:tgtEl>
                                          <p:sndTgt r:embed="rId4" name="REC04.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5" presetClass="entr" presetSubtype="0" fill="hold" grpId="0" nodeType="clickEffect">
                                  <p:stCondLst>
                                    <p:cond delay="0"/>
                                  </p:stCondLst>
                                  <p:childTnLst>
                                    <p:set>
                                      <p:cBhvr>
                                        <p:cTn id="115" dur="1" fill="hold">
                                          <p:stCondLst>
                                            <p:cond delay="0"/>
                                          </p:stCondLst>
                                        </p:cTn>
                                        <p:tgtEl>
                                          <p:spTgt spid="55322"/>
                                        </p:tgtEl>
                                        <p:attrNameLst>
                                          <p:attrName>style.visibility</p:attrName>
                                        </p:attrNameLst>
                                      </p:cBhvr>
                                      <p:to>
                                        <p:strVal val="visible"/>
                                      </p:to>
                                    </p:set>
                                    <p:anim calcmode="lin" valueType="num">
                                      <p:cBhvr>
                                        <p:cTn id="116" dur="1000" fill="hold"/>
                                        <p:tgtEl>
                                          <p:spTgt spid="55322"/>
                                        </p:tgtEl>
                                        <p:attrNameLst>
                                          <p:attrName>ppt_w</p:attrName>
                                        </p:attrNameLst>
                                      </p:cBhvr>
                                      <p:tavLst>
                                        <p:tav tm="0">
                                          <p:val>
                                            <p:fltVal val="0"/>
                                          </p:val>
                                        </p:tav>
                                        <p:tav tm="100000">
                                          <p:val>
                                            <p:strVal val="#ppt_w"/>
                                          </p:val>
                                        </p:tav>
                                      </p:tavLst>
                                    </p:anim>
                                    <p:anim calcmode="lin" valueType="num">
                                      <p:cBhvr>
                                        <p:cTn id="117" dur="1000" fill="hold"/>
                                        <p:tgtEl>
                                          <p:spTgt spid="55322"/>
                                        </p:tgtEl>
                                        <p:attrNameLst>
                                          <p:attrName>ppt_h</p:attrName>
                                        </p:attrNameLst>
                                      </p:cBhvr>
                                      <p:tavLst>
                                        <p:tav tm="0">
                                          <p:val>
                                            <p:fltVal val="0"/>
                                          </p:val>
                                        </p:tav>
                                        <p:tav tm="100000">
                                          <p:val>
                                            <p:strVal val="#ppt_h"/>
                                          </p:val>
                                        </p:tav>
                                      </p:tavLst>
                                    </p:anim>
                                    <p:anim calcmode="lin" valueType="num">
                                      <p:cBhvr>
                                        <p:cTn id="118" dur="1000" fill="hold"/>
                                        <p:tgtEl>
                                          <p:spTgt spid="55322"/>
                                        </p:tgtEl>
                                        <p:attrNameLst>
                                          <p:attrName>ppt_x</p:attrName>
                                        </p:attrNameLst>
                                      </p:cBhvr>
                                      <p:tavLst>
                                        <p:tav tm="0" fmla="#ppt_x+(cos(-2*pi*(1-$))*-#ppt_x-sin(-2*pi*(1-$))*(1-#ppt_y))*(1-$)">
                                          <p:val>
                                            <p:fltVal val="0"/>
                                          </p:val>
                                        </p:tav>
                                        <p:tav tm="100000">
                                          <p:val>
                                            <p:fltVal val="1"/>
                                          </p:val>
                                        </p:tav>
                                      </p:tavLst>
                                    </p:anim>
                                    <p:anim calcmode="lin" valueType="num">
                                      <p:cBhvr>
                                        <p:cTn id="119" dur="1000" fill="hold"/>
                                        <p:tgtEl>
                                          <p:spTgt spid="55322"/>
                                        </p:tgtEl>
                                        <p:attrNameLst>
                                          <p:attrName>ppt_y</p:attrName>
                                        </p:attrNameLst>
                                      </p:cBhvr>
                                      <p:tavLst>
                                        <p:tav tm="0" fmla="#ppt_y+(sin(-2*pi*(1-$))*-#ppt_x+cos(-2*pi*(1-$))*(1-#ppt_y))*(1-$)">
                                          <p:val>
                                            <p:fltVal val="0"/>
                                          </p:val>
                                        </p:tav>
                                        <p:tav tm="100000">
                                          <p:val>
                                            <p:fltVal val="1"/>
                                          </p:val>
                                        </p:tav>
                                      </p:tavLst>
                                    </p:anim>
                                  </p:childTnLst>
                                </p:cTn>
                              </p:par>
                              <p:par>
                                <p:cTn id="120" presetID="15" presetClass="entr" presetSubtype="0" fill="hold" nodeType="withEffect">
                                  <p:stCondLst>
                                    <p:cond delay="0"/>
                                  </p:stCondLst>
                                  <p:childTnLst>
                                    <p:set>
                                      <p:cBhvr>
                                        <p:cTn id="121" dur="1" fill="hold">
                                          <p:stCondLst>
                                            <p:cond delay="0"/>
                                          </p:stCondLst>
                                        </p:cTn>
                                        <p:tgtEl>
                                          <p:spTgt spid="55306"/>
                                        </p:tgtEl>
                                        <p:attrNameLst>
                                          <p:attrName>style.visibility</p:attrName>
                                        </p:attrNameLst>
                                      </p:cBhvr>
                                      <p:to>
                                        <p:strVal val="visible"/>
                                      </p:to>
                                    </p:set>
                                    <p:anim calcmode="lin" valueType="num">
                                      <p:cBhvr>
                                        <p:cTn id="122" dur="1000" fill="hold"/>
                                        <p:tgtEl>
                                          <p:spTgt spid="55306"/>
                                        </p:tgtEl>
                                        <p:attrNameLst>
                                          <p:attrName>ppt_w</p:attrName>
                                        </p:attrNameLst>
                                      </p:cBhvr>
                                      <p:tavLst>
                                        <p:tav tm="0">
                                          <p:val>
                                            <p:fltVal val="0"/>
                                          </p:val>
                                        </p:tav>
                                        <p:tav tm="100000">
                                          <p:val>
                                            <p:strVal val="#ppt_w"/>
                                          </p:val>
                                        </p:tav>
                                      </p:tavLst>
                                    </p:anim>
                                    <p:anim calcmode="lin" valueType="num">
                                      <p:cBhvr>
                                        <p:cTn id="123" dur="1000" fill="hold"/>
                                        <p:tgtEl>
                                          <p:spTgt spid="55306"/>
                                        </p:tgtEl>
                                        <p:attrNameLst>
                                          <p:attrName>ppt_h</p:attrName>
                                        </p:attrNameLst>
                                      </p:cBhvr>
                                      <p:tavLst>
                                        <p:tav tm="0">
                                          <p:val>
                                            <p:fltVal val="0"/>
                                          </p:val>
                                        </p:tav>
                                        <p:tav tm="100000">
                                          <p:val>
                                            <p:strVal val="#ppt_h"/>
                                          </p:val>
                                        </p:tav>
                                      </p:tavLst>
                                    </p:anim>
                                    <p:anim calcmode="lin" valueType="num">
                                      <p:cBhvr>
                                        <p:cTn id="124" dur="1000" fill="hold"/>
                                        <p:tgtEl>
                                          <p:spTgt spid="55306"/>
                                        </p:tgtEl>
                                        <p:attrNameLst>
                                          <p:attrName>ppt_x</p:attrName>
                                        </p:attrNameLst>
                                      </p:cBhvr>
                                      <p:tavLst>
                                        <p:tav tm="0" fmla="#ppt_x+(cos(-2*pi*(1-$))*-#ppt_x-sin(-2*pi*(1-$))*(1-#ppt_y))*(1-$)">
                                          <p:val>
                                            <p:fltVal val="0"/>
                                          </p:val>
                                        </p:tav>
                                        <p:tav tm="100000">
                                          <p:val>
                                            <p:fltVal val="1"/>
                                          </p:val>
                                        </p:tav>
                                      </p:tavLst>
                                    </p:anim>
                                    <p:anim calcmode="lin" valueType="num">
                                      <p:cBhvr>
                                        <p:cTn id="125" dur="1000" fill="hold"/>
                                        <p:tgtEl>
                                          <p:spTgt spid="55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animBg="1"/>
      <p:bldP spid="55308" grpId="1" animBg="1"/>
      <p:bldP spid="55309" grpId="0" animBg="1"/>
      <p:bldP spid="55309" grpId="1" animBg="1"/>
      <p:bldP spid="55310" grpId="0" animBg="1"/>
      <p:bldP spid="55310" grpId="1" animBg="1"/>
      <p:bldP spid="55311" grpId="0" animBg="1"/>
      <p:bldP spid="55311" grpId="1" animBg="1"/>
      <p:bldP spid="55312" grpId="0" animBg="1"/>
      <p:bldP spid="55312" grpId="1" animBg="1"/>
      <p:bldP spid="55313" grpId="0" animBg="1"/>
      <p:bldP spid="55313" grpId="1" animBg="1"/>
      <p:bldP spid="55314" grpId="0" animBg="1"/>
      <p:bldP spid="55314" grpId="1" animBg="1"/>
      <p:bldP spid="55315" grpId="0" animBg="1"/>
      <p:bldP spid="55315" grpId="1" animBg="1"/>
      <p:bldP spid="55316" grpId="0" animBg="1"/>
      <p:bldP spid="55316" grpId="1" animBg="1"/>
      <p:bldP spid="55317" grpId="0" animBg="1"/>
      <p:bldP spid="55319" grpId="0" animBg="1"/>
      <p:bldP spid="55320" grpId="0" animBg="1"/>
      <p:bldP spid="55321" grpId="0" animBg="1"/>
      <p:bldP spid="553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479237" name="WordArt 5"/>
          <p:cNvSpPr>
            <a:spLocks noChangeArrowheads="1" noChangeShapeType="1" noTextEdit="1"/>
          </p:cNvSpPr>
          <p:nvPr/>
        </p:nvSpPr>
        <p:spPr bwMode="auto">
          <a:xfrm>
            <a:off x="2613025" y="242888"/>
            <a:ext cx="4186238" cy="1073150"/>
          </a:xfrm>
          <a:prstGeom prst="rect">
            <a:avLst/>
          </a:prstGeom>
        </p:spPr>
        <p:txBody>
          <a:bodyPr wrap="none" fromWordArt="1">
            <a:prstTxWarp prst="textPlain">
              <a:avLst>
                <a:gd name="adj" fmla="val 50000"/>
              </a:avLst>
            </a:prstTxWarp>
          </a:bodyPr>
          <a:lstStyle/>
          <a:p>
            <a:pPr algn="ctr"/>
            <a:r>
              <a:rPr lang="en-US" sz="3600" b="1" kern="10">
                <a:ln w="19050">
                  <a:solidFill>
                    <a:srgbClr val="FF99CC"/>
                  </a:solidFill>
                  <a:round/>
                  <a:headEnd/>
                  <a:tailEnd/>
                </a:ln>
                <a:solidFill>
                  <a:srgbClr val="FF0000"/>
                </a:solidFill>
                <a:latin typeface=".VnArial"/>
              </a:rPr>
              <a:t>KiÓm tra bµi cò</a:t>
            </a:r>
          </a:p>
        </p:txBody>
      </p:sp>
      <p:sp>
        <p:nvSpPr>
          <p:cNvPr id="479238" name="Text Box 6"/>
          <p:cNvSpPr txBox="1">
            <a:spLocks noChangeArrowheads="1"/>
          </p:cNvSpPr>
          <p:nvPr/>
        </p:nvSpPr>
        <p:spPr bwMode="auto">
          <a:xfrm>
            <a:off x="769938" y="2238375"/>
            <a:ext cx="7488237"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3600" b="1">
                <a:solidFill>
                  <a:srgbClr val="D60093"/>
                </a:solidFill>
                <a:effectLst>
                  <a:outerShdw blurRad="38100" dist="38100" dir="2700000" algn="tl">
                    <a:srgbClr val="000000"/>
                  </a:outerShdw>
                </a:effectLst>
                <a:latin typeface="Arial" charset="0"/>
              </a:rPr>
              <a:t>1. Nêu đặc điểm về địa hình khí hậu ở Hoàng Liên Sơn? </a:t>
            </a:r>
          </a:p>
        </p:txBody>
      </p:sp>
      <p:sp>
        <p:nvSpPr>
          <p:cNvPr id="479247" name="Text Box 15"/>
          <p:cNvSpPr txBox="1">
            <a:spLocks noChangeArrowheads="1"/>
          </p:cNvSpPr>
          <p:nvPr/>
        </p:nvSpPr>
        <p:spPr bwMode="auto">
          <a:xfrm>
            <a:off x="539750" y="1892300"/>
            <a:ext cx="8180388"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4000" b="1">
                <a:effectLst>
                  <a:outerShdw blurRad="38100" dist="38100" dir="2700000" algn="tl">
                    <a:srgbClr val="000000"/>
                  </a:outerShdw>
                </a:effectLst>
                <a:latin typeface="Arial" charset="0"/>
              </a:rPr>
              <a:t>	2. Nêu đặc điểm địa hình trung du Bắc Bộ ? Người dân ở đây đã làm gì để phủ xanh đất trống, đồi trọc?</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0"/>
                                  </p:iterate>
                                  <p:childTnLst>
                                    <p:set>
                                      <p:cBhvr>
                                        <p:cTn id="6" dur="1" fill="hold">
                                          <p:stCondLst>
                                            <p:cond delay="0"/>
                                          </p:stCondLst>
                                        </p:cTn>
                                        <p:tgtEl>
                                          <p:spTgt spid="479237"/>
                                        </p:tgtEl>
                                        <p:attrNameLst>
                                          <p:attrName>style.visibility</p:attrName>
                                        </p:attrNameLst>
                                      </p:cBhvr>
                                      <p:to>
                                        <p:strVal val="visible"/>
                                      </p:to>
                                    </p:set>
                                    <p:anim calcmode="lin" valueType="num">
                                      <p:cBhvr>
                                        <p:cTn id="7" dur="1000" fill="hold"/>
                                        <p:tgtEl>
                                          <p:spTgt spid="479237"/>
                                        </p:tgtEl>
                                        <p:attrNameLst>
                                          <p:attrName>ppt_w</p:attrName>
                                        </p:attrNameLst>
                                      </p:cBhvr>
                                      <p:tavLst>
                                        <p:tav tm="0">
                                          <p:val>
                                            <p:strVal val="#ppt_w+.3"/>
                                          </p:val>
                                        </p:tav>
                                        <p:tav tm="100000">
                                          <p:val>
                                            <p:strVal val="#ppt_w"/>
                                          </p:val>
                                        </p:tav>
                                      </p:tavLst>
                                    </p:anim>
                                    <p:anim calcmode="lin" valueType="num">
                                      <p:cBhvr>
                                        <p:cTn id="8" dur="1000" fill="hold"/>
                                        <p:tgtEl>
                                          <p:spTgt spid="479237"/>
                                        </p:tgtEl>
                                        <p:attrNameLst>
                                          <p:attrName>ppt_h</p:attrName>
                                        </p:attrNameLst>
                                      </p:cBhvr>
                                      <p:tavLst>
                                        <p:tav tm="0">
                                          <p:val>
                                            <p:strVal val="#ppt_h"/>
                                          </p:val>
                                        </p:tav>
                                        <p:tav tm="100000">
                                          <p:val>
                                            <p:strVal val="#ppt_h"/>
                                          </p:val>
                                        </p:tav>
                                      </p:tavLst>
                                    </p:anim>
                                    <p:animEffect transition="in" filter="fade">
                                      <p:cBhvr>
                                        <p:cTn id="9" dur="1000"/>
                                        <p:tgtEl>
                                          <p:spTgt spid="4792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479238">
                                            <p:txEl>
                                              <p:pRg st="0" end="0"/>
                                            </p:txEl>
                                          </p:spTgt>
                                        </p:tgtEl>
                                        <p:attrNameLst>
                                          <p:attrName>style.visibility</p:attrName>
                                        </p:attrNameLst>
                                      </p:cBhvr>
                                      <p:to>
                                        <p:strVal val="visible"/>
                                      </p:to>
                                    </p:set>
                                    <p:anim calcmode="lin" valueType="num">
                                      <p:cBhvr>
                                        <p:cTn id="14" dur="500" fill="hold"/>
                                        <p:tgtEl>
                                          <p:spTgt spid="47923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7923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7923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792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79238">
                                            <p:txEl>
                                              <p:pRg st="0" end="0"/>
                                            </p:txEl>
                                          </p:spTgt>
                                        </p:tgtEl>
                                      </p:cBhvr>
                                    </p:animEffect>
                                    <p:set>
                                      <p:cBhvr>
                                        <p:cTn id="22" dur="1" fill="hold">
                                          <p:stCondLst>
                                            <p:cond delay="499"/>
                                          </p:stCondLst>
                                        </p:cTn>
                                        <p:tgtEl>
                                          <p:spTgt spid="479238">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79247"/>
                                        </p:tgtEl>
                                        <p:attrNameLst>
                                          <p:attrName>style.visibility</p:attrName>
                                        </p:attrNameLst>
                                      </p:cBhvr>
                                      <p:to>
                                        <p:strVal val="visible"/>
                                      </p:to>
                                    </p:set>
                                    <p:animEffect transition="in" filter="fade">
                                      <p:cBhvr>
                                        <p:cTn id="27" dur="1000"/>
                                        <p:tgtEl>
                                          <p:spTgt spid="479247"/>
                                        </p:tgtEl>
                                      </p:cBhvr>
                                    </p:animEffect>
                                    <p:anim calcmode="lin" valueType="num">
                                      <p:cBhvr>
                                        <p:cTn id="28" dur="1000" fill="hold"/>
                                        <p:tgtEl>
                                          <p:spTgt spid="479247"/>
                                        </p:tgtEl>
                                        <p:attrNameLst>
                                          <p:attrName>ppt_x</p:attrName>
                                        </p:attrNameLst>
                                      </p:cBhvr>
                                      <p:tavLst>
                                        <p:tav tm="0">
                                          <p:val>
                                            <p:strVal val="#ppt_x"/>
                                          </p:val>
                                        </p:tav>
                                        <p:tav tm="100000">
                                          <p:val>
                                            <p:strVal val="#ppt_x"/>
                                          </p:val>
                                        </p:tav>
                                      </p:tavLst>
                                    </p:anim>
                                    <p:anim calcmode="lin" valueType="num">
                                      <p:cBhvr>
                                        <p:cTn id="29" dur="1000" fill="hold"/>
                                        <p:tgtEl>
                                          <p:spTgt spid="479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7" grpId="0" animBg="1"/>
      <p:bldP spid="479238" grpId="0" build="allAtOnce"/>
      <p:bldP spid="4792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184150" cy="646113"/>
          </a:xfrm>
          <a:prstGeom prst="rect">
            <a:avLst/>
          </a:prstGeom>
          <a:noFill/>
          <a:ln w="9525">
            <a:noFill/>
            <a:miter lim="800000"/>
            <a:headEnd/>
            <a:tailEnd/>
          </a:ln>
        </p:spPr>
        <p:txBody>
          <a:bodyPr wrap="none" anchor="ctr">
            <a:spAutoFit/>
          </a:bodyPr>
          <a:lstStyle/>
          <a:p>
            <a:endParaRPr lang="en-US">
              <a:cs typeface="Times New Roman" pitchFamily="18" charset="0"/>
            </a:endParaRPr>
          </a:p>
        </p:txBody>
      </p:sp>
      <p:sp>
        <p:nvSpPr>
          <p:cNvPr id="34819" name="Rectangle 3"/>
          <p:cNvSpPr>
            <a:spLocks noChangeArrowheads="1"/>
          </p:cNvSpPr>
          <p:nvPr/>
        </p:nvSpPr>
        <p:spPr bwMode="auto">
          <a:xfrm>
            <a:off x="0" y="-28575"/>
            <a:ext cx="184150" cy="646113"/>
          </a:xfrm>
          <a:prstGeom prst="rect">
            <a:avLst/>
          </a:prstGeom>
          <a:noFill/>
          <a:ln w="9525">
            <a:noFill/>
            <a:miter lim="800000"/>
            <a:headEnd/>
            <a:tailEnd/>
          </a:ln>
        </p:spPr>
        <p:txBody>
          <a:bodyPr wrap="none" anchor="ctr">
            <a:spAutoFit/>
          </a:bodyPr>
          <a:lstStyle/>
          <a:p>
            <a:endParaRPr lang="en-US">
              <a:cs typeface="Times New Roman" pitchFamily="18" charset="0"/>
            </a:endParaRPr>
          </a:p>
        </p:txBody>
      </p:sp>
      <p:sp>
        <p:nvSpPr>
          <p:cNvPr id="34820" name="Rectangle 4"/>
          <p:cNvSpPr>
            <a:spLocks noChangeArrowheads="1"/>
          </p:cNvSpPr>
          <p:nvPr/>
        </p:nvSpPr>
        <p:spPr bwMode="auto">
          <a:xfrm>
            <a:off x="0" y="3233738"/>
            <a:ext cx="184150" cy="646112"/>
          </a:xfrm>
          <a:prstGeom prst="rect">
            <a:avLst/>
          </a:prstGeom>
          <a:noFill/>
          <a:ln w="9525">
            <a:noFill/>
            <a:miter lim="800000"/>
            <a:headEnd/>
            <a:tailEnd/>
          </a:ln>
        </p:spPr>
        <p:txBody>
          <a:bodyPr wrap="none" anchor="ctr">
            <a:spAutoFit/>
          </a:bodyPr>
          <a:lstStyle/>
          <a:p>
            <a:endParaRPr lang="en-US">
              <a:cs typeface="Times New Roman" pitchFamily="18" charset="0"/>
            </a:endParaRPr>
          </a:p>
        </p:txBody>
      </p:sp>
      <p:sp>
        <p:nvSpPr>
          <p:cNvPr id="55301" name="Text Box 5"/>
          <p:cNvSpPr txBox="1">
            <a:spLocks noChangeArrowheads="1"/>
          </p:cNvSpPr>
          <p:nvPr/>
        </p:nvSpPr>
        <p:spPr bwMode="auto">
          <a:xfrm>
            <a:off x="82550" y="990600"/>
            <a:ext cx="8312150" cy="535531"/>
          </a:xfrm>
          <a:prstGeom prst="rect">
            <a:avLst/>
          </a:prstGeom>
          <a:solidFill>
            <a:srgbClr val="FFCCFF"/>
          </a:solidFill>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lnSpc>
                <a:spcPct val="90000"/>
              </a:lnSpc>
              <a:spcBef>
                <a:spcPct val="20000"/>
              </a:spcBef>
              <a:buClr>
                <a:schemeClr val="accent1"/>
              </a:buClr>
              <a:buSzPct val="65000"/>
              <a:buFont typeface="Wingdings" pitchFamily="2" charset="2"/>
              <a:buNone/>
              <a:defRPr/>
            </a:pPr>
            <a:r>
              <a:rPr lang="en-US" sz="3200" b="1" dirty="0" err="1">
                <a:solidFill>
                  <a:srgbClr val="C00000"/>
                </a:solidFill>
                <a:latin typeface="Times New Roman" pitchFamily="18" charset="0"/>
                <a:cs typeface="Times New Roman" pitchFamily="18" charset="0"/>
              </a:rPr>
              <a:t>Đồng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bằng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Bắc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Bộ</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dạng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a:t>
            </a:r>
          </a:p>
        </p:txBody>
      </p:sp>
      <p:sp>
        <p:nvSpPr>
          <p:cNvPr id="55302" name="Text Box 6"/>
          <p:cNvSpPr txBox="1">
            <a:spLocks noChangeArrowheads="1"/>
          </p:cNvSpPr>
          <p:nvPr/>
        </p:nvSpPr>
        <p:spPr bwMode="auto">
          <a:xfrm>
            <a:off x="1219200" y="2590800"/>
            <a:ext cx="4648200"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bằng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phẳng</a:t>
            </a:r>
            <a:endParaRPr lang="en-US" sz="3200" b="1" dirty="0">
              <a:solidFill>
                <a:srgbClr val="FFFF00"/>
              </a:solidFill>
              <a:latin typeface="Times New Roman" pitchFamily="18" charset="0"/>
              <a:cs typeface="Times New Roman" pitchFamily="18" charset="0"/>
            </a:endParaRPr>
          </a:p>
        </p:txBody>
      </p:sp>
      <p:sp>
        <p:nvSpPr>
          <p:cNvPr id="34825" name="Text Box 7"/>
          <p:cNvSpPr txBox="1">
            <a:spLocks noChangeArrowheads="1"/>
          </p:cNvSpPr>
          <p:nvPr/>
        </p:nvSpPr>
        <p:spPr bwMode="auto">
          <a:xfrm>
            <a:off x="0" y="3200400"/>
            <a:ext cx="2362200" cy="1373188"/>
          </a:xfrm>
          <a:prstGeom prst="rect">
            <a:avLst/>
          </a:prstGeom>
          <a:noFill/>
          <a:ln w="28575" algn="ctr">
            <a:noFill/>
            <a:miter lim="800000"/>
            <a:headEnd/>
            <a:tailEnd/>
          </a:ln>
        </p:spPr>
        <p:txBody>
          <a:bodyPr>
            <a:spAutoFit/>
          </a:bodyPr>
          <a:lstStyle/>
          <a:p>
            <a:r>
              <a:rPr lang="en-US" sz="2800">
                <a:solidFill>
                  <a:schemeClr val="bg1"/>
                </a:solidFill>
                <a:cs typeface="Times New Roman" pitchFamily="18" charset="0"/>
              </a:rPr>
              <a:t> </a:t>
            </a:r>
          </a:p>
          <a:p>
            <a:r>
              <a:rPr lang="en-US" sz="2800">
                <a:solidFill>
                  <a:schemeClr val="bg1"/>
                </a:solidFill>
                <a:cs typeface="Times New Roman" pitchFamily="18" charset="0"/>
              </a:rPr>
              <a:t> </a:t>
            </a:r>
          </a:p>
          <a:p>
            <a:endParaRPr lang="en-US" sz="2800">
              <a:solidFill>
                <a:schemeClr val="bg1"/>
              </a:solidFill>
              <a:cs typeface="Times New Roman" pitchFamily="18" charset="0"/>
            </a:endParaRPr>
          </a:p>
        </p:txBody>
      </p:sp>
      <p:sp>
        <p:nvSpPr>
          <p:cNvPr id="55304" name="Text Box 8"/>
          <p:cNvSpPr txBox="1">
            <a:spLocks noChangeArrowheads="1"/>
          </p:cNvSpPr>
          <p:nvPr/>
        </p:nvSpPr>
        <p:spPr bwMode="auto">
          <a:xfrm>
            <a:off x="1219200" y="3736240"/>
            <a:ext cx="4648200"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200"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Phù</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sa</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màu</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mỡ</a:t>
            </a:r>
            <a:endParaRPr lang="en-US" sz="3200" b="1" dirty="0">
              <a:solidFill>
                <a:srgbClr val="FFFF00"/>
              </a:solidFill>
              <a:latin typeface="Times New Roman" pitchFamily="18" charset="0"/>
              <a:cs typeface="Times New Roman" pitchFamily="18" charset="0"/>
            </a:endParaRPr>
          </a:p>
        </p:txBody>
      </p:sp>
      <p:sp>
        <p:nvSpPr>
          <p:cNvPr id="55305" name="Text Box 9"/>
          <p:cNvSpPr txBox="1">
            <a:spLocks noChangeArrowheads="1"/>
          </p:cNvSpPr>
          <p:nvPr/>
        </p:nvSpPr>
        <p:spPr bwMode="auto">
          <a:xfrm>
            <a:off x="1192360" y="5126718"/>
            <a:ext cx="4648200"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3200"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Hình</a:t>
            </a:r>
            <a:r>
              <a:rPr lang="en-US" sz="3200" b="1" dirty="0">
                <a:solidFill>
                  <a:srgbClr val="FFFF00"/>
                </a:solidFill>
                <a:latin typeface="Times New Roman" pitchFamily="18" charset="0"/>
                <a:cs typeface="Times New Roman" pitchFamily="18" charset="0"/>
              </a:rPr>
              <a:t> tam </a:t>
            </a:r>
            <a:r>
              <a:rPr lang="en-US" sz="3200" b="1" dirty="0" err="1">
                <a:solidFill>
                  <a:srgbClr val="FFFF00"/>
                </a:solidFill>
                <a:latin typeface="Times New Roman" pitchFamily="18" charset="0"/>
                <a:cs typeface="Times New Roman" pitchFamily="18" charset="0"/>
              </a:rPr>
              <a:t>giác</a:t>
            </a:r>
            <a:endParaRPr lang="en-US" sz="3200" b="1" dirty="0">
              <a:solidFill>
                <a:srgbClr val="FFFF00"/>
              </a:solidFill>
              <a:latin typeface="Times New Roman" pitchFamily="18" charset="0"/>
              <a:cs typeface="Times New Roman" pitchFamily="18" charset="0"/>
            </a:endParaRPr>
          </a:p>
        </p:txBody>
      </p:sp>
      <p:sp>
        <p:nvSpPr>
          <p:cNvPr id="55306" name="Text Box 10"/>
          <p:cNvSpPr txBox="1">
            <a:spLocks noChangeArrowheads="1"/>
          </p:cNvSpPr>
          <p:nvPr/>
        </p:nvSpPr>
        <p:spPr bwMode="auto">
          <a:xfrm>
            <a:off x="1181100" y="5110120"/>
            <a:ext cx="4724400" cy="584775"/>
          </a:xfrm>
          <a:prstGeom prst="rect">
            <a:avLst/>
          </a:prstGeom>
          <a:solidFill>
            <a:srgbClr val="FF0066"/>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Hình</a:t>
            </a:r>
            <a:r>
              <a:rPr lang="en-US" sz="3200" b="1" dirty="0">
                <a:solidFill>
                  <a:srgbClr val="FFFF00"/>
                </a:solidFill>
                <a:latin typeface="Times New Roman" pitchFamily="18" charset="0"/>
                <a:cs typeface="Times New Roman" pitchFamily="18" charset="0"/>
              </a:rPr>
              <a:t> tam </a:t>
            </a:r>
            <a:r>
              <a:rPr lang="en-US" sz="3200" b="1" dirty="0" err="1">
                <a:solidFill>
                  <a:srgbClr val="FFFF00"/>
                </a:solidFill>
                <a:latin typeface="Times New Roman" pitchFamily="18" charset="0"/>
                <a:cs typeface="Times New Roman" pitchFamily="18" charset="0"/>
              </a:rPr>
              <a:t>giác</a:t>
            </a:r>
            <a:r>
              <a:rPr lang="en-US" sz="3200" b="1" dirty="0">
                <a:solidFill>
                  <a:srgbClr val="FFFF00"/>
                </a:solidFill>
                <a:latin typeface="Times New Roman" pitchFamily="18" charset="0"/>
                <a:cs typeface="Times New Roman" pitchFamily="18" charset="0"/>
              </a:rPr>
              <a:t> </a:t>
            </a:r>
          </a:p>
        </p:txBody>
      </p:sp>
      <p:pic>
        <p:nvPicPr>
          <p:cNvPr id="2" name="Picture 11" descr="dongho"/>
          <p:cNvPicPr>
            <a:picLocks noChangeAspect="1" noChangeArrowheads="1" noCrop="1"/>
          </p:cNvPicPr>
          <p:nvPr/>
        </p:nvPicPr>
        <p:blipFill>
          <a:blip r:embed="rId5"/>
          <a:srcRect/>
          <a:stretch>
            <a:fillRect/>
          </a:stretch>
        </p:blipFill>
        <p:spPr bwMode="auto">
          <a:xfrm>
            <a:off x="7315200" y="4800600"/>
            <a:ext cx="1079500" cy="1266825"/>
          </a:xfrm>
          <a:prstGeom prst="rect">
            <a:avLst/>
          </a:prstGeom>
          <a:noFill/>
          <a:ln w="9525">
            <a:noFill/>
            <a:miter lim="800000"/>
            <a:headEnd/>
            <a:tailEnd/>
          </a:ln>
        </p:spPr>
      </p:pic>
      <p:sp>
        <p:nvSpPr>
          <p:cNvPr id="55308" name="Rectangle 12"/>
          <p:cNvSpPr>
            <a:spLocks noChangeArrowheads="1"/>
          </p:cNvSpPr>
          <p:nvPr/>
        </p:nvSpPr>
        <p:spPr bwMode="auto">
          <a:xfrm>
            <a:off x="685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1</a:t>
            </a:r>
          </a:p>
        </p:txBody>
      </p:sp>
      <p:sp>
        <p:nvSpPr>
          <p:cNvPr id="55309" name="Rectangle 13"/>
          <p:cNvSpPr>
            <a:spLocks noChangeArrowheads="1"/>
          </p:cNvSpPr>
          <p:nvPr/>
        </p:nvSpPr>
        <p:spPr bwMode="auto">
          <a:xfrm>
            <a:off x="1524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2</a:t>
            </a:r>
          </a:p>
        </p:txBody>
      </p:sp>
      <p:sp>
        <p:nvSpPr>
          <p:cNvPr id="55310" name="Rectangle 14"/>
          <p:cNvSpPr>
            <a:spLocks noChangeArrowheads="1"/>
          </p:cNvSpPr>
          <p:nvPr/>
        </p:nvSpPr>
        <p:spPr bwMode="auto">
          <a:xfrm>
            <a:off x="2362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3</a:t>
            </a:r>
          </a:p>
        </p:txBody>
      </p:sp>
      <p:sp>
        <p:nvSpPr>
          <p:cNvPr id="55311" name="Rectangle 15"/>
          <p:cNvSpPr>
            <a:spLocks noChangeArrowheads="1"/>
          </p:cNvSpPr>
          <p:nvPr/>
        </p:nvSpPr>
        <p:spPr bwMode="auto">
          <a:xfrm>
            <a:off x="3200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4</a:t>
            </a:r>
          </a:p>
        </p:txBody>
      </p:sp>
      <p:sp>
        <p:nvSpPr>
          <p:cNvPr id="55312" name="Rectangle 16"/>
          <p:cNvSpPr>
            <a:spLocks noChangeArrowheads="1"/>
          </p:cNvSpPr>
          <p:nvPr/>
        </p:nvSpPr>
        <p:spPr bwMode="auto">
          <a:xfrm>
            <a:off x="4038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5</a:t>
            </a:r>
          </a:p>
        </p:txBody>
      </p:sp>
      <p:sp>
        <p:nvSpPr>
          <p:cNvPr id="55313" name="Rectangle 17"/>
          <p:cNvSpPr>
            <a:spLocks noChangeArrowheads="1"/>
          </p:cNvSpPr>
          <p:nvPr/>
        </p:nvSpPr>
        <p:spPr bwMode="auto">
          <a:xfrm>
            <a:off x="48768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6</a:t>
            </a:r>
          </a:p>
        </p:txBody>
      </p:sp>
      <p:sp>
        <p:nvSpPr>
          <p:cNvPr id="55314" name="Rectangle 18"/>
          <p:cNvSpPr>
            <a:spLocks noChangeArrowheads="1"/>
          </p:cNvSpPr>
          <p:nvPr/>
        </p:nvSpPr>
        <p:spPr bwMode="auto">
          <a:xfrm>
            <a:off x="57150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7</a:t>
            </a:r>
          </a:p>
        </p:txBody>
      </p:sp>
      <p:sp>
        <p:nvSpPr>
          <p:cNvPr id="55315" name="Rectangle 19"/>
          <p:cNvSpPr>
            <a:spLocks noChangeArrowheads="1"/>
          </p:cNvSpPr>
          <p:nvPr/>
        </p:nvSpPr>
        <p:spPr bwMode="auto">
          <a:xfrm>
            <a:off x="65532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8</a:t>
            </a:r>
          </a:p>
        </p:txBody>
      </p:sp>
      <p:sp>
        <p:nvSpPr>
          <p:cNvPr id="55316" name="Rectangle 20"/>
          <p:cNvSpPr>
            <a:spLocks noChangeArrowheads="1"/>
          </p:cNvSpPr>
          <p:nvPr/>
        </p:nvSpPr>
        <p:spPr bwMode="auto">
          <a:xfrm>
            <a:off x="73914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9</a:t>
            </a:r>
          </a:p>
        </p:txBody>
      </p:sp>
      <p:sp>
        <p:nvSpPr>
          <p:cNvPr id="55317" name="Rectangle 21"/>
          <p:cNvSpPr>
            <a:spLocks noChangeArrowheads="1"/>
          </p:cNvSpPr>
          <p:nvPr/>
        </p:nvSpPr>
        <p:spPr bwMode="auto">
          <a:xfrm>
            <a:off x="8229600" y="61722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r>
              <a:rPr lang="en-US">
                <a:solidFill>
                  <a:schemeClr val="bg1"/>
                </a:solidFill>
                <a:cs typeface="Times New Roman" pitchFamily="18" charset="0"/>
              </a:rPr>
              <a:t>10</a:t>
            </a:r>
          </a:p>
        </p:txBody>
      </p:sp>
      <p:sp>
        <p:nvSpPr>
          <p:cNvPr id="55318" name="Text Box 22"/>
          <p:cNvSpPr txBox="1">
            <a:spLocks noChangeArrowheads="1"/>
          </p:cNvSpPr>
          <p:nvPr/>
        </p:nvSpPr>
        <p:spPr bwMode="auto">
          <a:xfrm>
            <a:off x="3124200" y="152400"/>
            <a:ext cx="2667000" cy="461665"/>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20000"/>
              </a:spcBef>
              <a:buClr>
                <a:schemeClr val="hlink"/>
              </a:buClr>
              <a:buSzPct val="120000"/>
              <a:defRPr/>
            </a:pPr>
            <a:r>
              <a:rPr lang="en-US" b="1" u="sng" dirty="0" err="1">
                <a:ln w="11430"/>
                <a:solidFill>
                  <a:srgbClr val="FF0000"/>
                </a:solidFill>
                <a:cs typeface="Times New Roman" pitchFamily="18" charset="0"/>
              </a:rPr>
              <a:t>Câu</a:t>
            </a:r>
            <a:r>
              <a:rPr lang="en-US" b="1" u="sng" dirty="0">
                <a:ln w="11430"/>
                <a:solidFill>
                  <a:srgbClr val="FF0000"/>
                </a:solidFill>
                <a:cs typeface="Times New Roman" pitchFamily="18" charset="0"/>
              </a:rPr>
              <a:t>  </a:t>
            </a:r>
            <a:r>
              <a:rPr lang="en-US" b="1" u="sng" dirty="0" err="1">
                <a:ln w="11430"/>
                <a:solidFill>
                  <a:srgbClr val="FF0000"/>
                </a:solidFill>
                <a:cs typeface="Times New Roman" pitchFamily="18" charset="0"/>
              </a:rPr>
              <a:t>hỏi</a:t>
            </a:r>
            <a:r>
              <a:rPr lang="en-US" b="1" u="sng" dirty="0">
                <a:ln w="11430"/>
                <a:solidFill>
                  <a:srgbClr val="FF0000"/>
                </a:solidFill>
                <a:cs typeface="Times New Roman" pitchFamily="18" charset="0"/>
              </a:rPr>
              <a:t> 4:</a:t>
            </a:r>
          </a:p>
        </p:txBody>
      </p:sp>
      <p:sp>
        <p:nvSpPr>
          <p:cNvPr id="55319" name="Oval 23"/>
          <p:cNvSpPr>
            <a:spLocks noChangeArrowheads="1"/>
          </p:cNvSpPr>
          <p:nvPr/>
        </p:nvSpPr>
        <p:spPr bwMode="auto">
          <a:xfrm>
            <a:off x="381000" y="2590800"/>
            <a:ext cx="685800" cy="609600"/>
          </a:xfrm>
          <a:prstGeom prst="ellipse">
            <a:avLst/>
          </a:prstGeom>
          <a:solidFill>
            <a:srgbClr val="970338"/>
          </a:solidFill>
          <a:ln w="57150" cmpd="thickThin">
            <a:solidFill>
              <a:schemeClr val="hlink"/>
            </a:solidFill>
            <a:round/>
            <a:headEnd/>
            <a:tailEnd/>
          </a:ln>
        </p:spPr>
        <p:txBody>
          <a:bodyPr wrap="none" anchor="ctr"/>
          <a:lstStyle/>
          <a:p>
            <a:pPr eaLnBrk="0" hangingPunct="0"/>
            <a:r>
              <a:rPr lang="en-US" sz="2800">
                <a:solidFill>
                  <a:srgbClr val="FFFF00"/>
                </a:solidFill>
                <a:cs typeface="Times New Roman" pitchFamily="18" charset="0"/>
              </a:rPr>
              <a:t>A</a:t>
            </a:r>
          </a:p>
        </p:txBody>
      </p:sp>
      <p:sp>
        <p:nvSpPr>
          <p:cNvPr id="55320" name="Oval 24"/>
          <p:cNvSpPr>
            <a:spLocks noChangeArrowheads="1"/>
          </p:cNvSpPr>
          <p:nvPr/>
        </p:nvSpPr>
        <p:spPr bwMode="auto">
          <a:xfrm>
            <a:off x="381000" y="49530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cs typeface="Times New Roman" pitchFamily="18" charset="0"/>
              </a:rPr>
              <a:t>C</a:t>
            </a:r>
          </a:p>
        </p:txBody>
      </p:sp>
      <p:sp>
        <p:nvSpPr>
          <p:cNvPr id="55321" name="Oval 25"/>
          <p:cNvSpPr>
            <a:spLocks noChangeArrowheads="1"/>
          </p:cNvSpPr>
          <p:nvPr/>
        </p:nvSpPr>
        <p:spPr bwMode="auto">
          <a:xfrm>
            <a:off x="381000" y="3733800"/>
            <a:ext cx="685800" cy="609600"/>
          </a:xfrm>
          <a:prstGeom prst="ellipse">
            <a:avLst/>
          </a:prstGeom>
          <a:solidFill>
            <a:srgbClr val="970338"/>
          </a:solidFill>
          <a:ln w="57150" cmpd="thickThin" algn="ctr">
            <a:solidFill>
              <a:schemeClr val="hlink"/>
            </a:solidFill>
            <a:round/>
            <a:headEnd/>
            <a:tailEnd/>
          </a:ln>
        </p:spPr>
        <p:txBody>
          <a:bodyPr wrap="none" anchor="ctr"/>
          <a:lstStyle/>
          <a:p>
            <a:pPr eaLnBrk="0" hangingPunct="0"/>
            <a:r>
              <a:rPr lang="en-US" sz="2800">
                <a:solidFill>
                  <a:srgbClr val="FFFF00"/>
                </a:solidFill>
                <a:cs typeface="Times New Roman" pitchFamily="18" charset="0"/>
              </a:rPr>
              <a:t>B</a:t>
            </a:r>
          </a:p>
        </p:txBody>
      </p:sp>
      <p:sp>
        <p:nvSpPr>
          <p:cNvPr id="55322" name="Oval 26"/>
          <p:cNvSpPr>
            <a:spLocks noChangeArrowheads="1"/>
          </p:cNvSpPr>
          <p:nvPr/>
        </p:nvSpPr>
        <p:spPr bwMode="auto">
          <a:xfrm>
            <a:off x="381000" y="4953000"/>
            <a:ext cx="685800" cy="609600"/>
          </a:xfrm>
          <a:prstGeom prst="ellipse">
            <a:avLst/>
          </a:prstGeom>
          <a:solidFill>
            <a:schemeClr val="accent1"/>
          </a:solidFill>
          <a:ln w="57150" cmpd="thickThin" algn="ctr">
            <a:solidFill>
              <a:schemeClr val="hlink"/>
            </a:solidFill>
            <a:round/>
            <a:headEnd/>
            <a:tailEnd/>
          </a:ln>
        </p:spPr>
        <p:txBody>
          <a:bodyPr wrap="none" anchor="ctr"/>
          <a:lstStyle/>
          <a:p>
            <a:pPr eaLnBrk="0" hangingPunct="0"/>
            <a:r>
              <a:rPr lang="en-US" sz="2800">
                <a:solidFill>
                  <a:srgbClr val="FF0000"/>
                </a:solidFill>
                <a:cs typeface="Times New Roman" pitchFamily="18" charset="0"/>
              </a:rPr>
              <a:t>C</a:t>
            </a:r>
          </a:p>
        </p:txBody>
      </p:sp>
      <p:sp>
        <p:nvSpPr>
          <p:cNvPr id="55323" name="AutoShape 27"/>
          <p:cNvSpPr>
            <a:spLocks noChangeArrowheads="1"/>
          </p:cNvSpPr>
          <p:nvPr/>
        </p:nvSpPr>
        <p:spPr bwMode="auto">
          <a:xfrm>
            <a:off x="6629400" y="2971800"/>
            <a:ext cx="2438400" cy="1295400"/>
          </a:xfrm>
          <a:prstGeom prst="cloudCallout">
            <a:avLst>
              <a:gd name="adj1" fmla="val -6172"/>
              <a:gd name="adj2" fmla="val 83472"/>
            </a:avLst>
          </a:prstGeom>
          <a:solidFill>
            <a:srgbClr val="FFCCFF"/>
          </a:solidFill>
          <a:ln>
            <a:headEnd/>
            <a:tailEnd/>
          </a:ln>
          <a:effectLst>
            <a:glow rad="1016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defRPr/>
            </a:pPr>
            <a:r>
              <a:rPr lang="en-US" sz="3200" b="1" dirty="0" err="1">
                <a:solidFill>
                  <a:srgbClr val="FF0000"/>
                </a:solidFill>
                <a:latin typeface="Times New Roman" pitchFamily="18" charset="0"/>
                <a:cs typeface="Times New Roman" pitchFamily="18" charset="0"/>
              </a:rPr>
              <a:t>Hết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giờ</a:t>
            </a:r>
            <a:endParaRPr lang="en-US" sz="3200" b="1" dirty="0">
              <a:solidFill>
                <a:srgbClr val="FF0000"/>
              </a:solidFill>
              <a:latin typeface="Times New Roman" pitchFamily="18" charset="0"/>
              <a:cs typeface="Times New Roman" pitchFamily="18" charset="0"/>
            </a:endParaRPr>
          </a:p>
        </p:txBody>
      </p:sp>
      <p:sp>
        <p:nvSpPr>
          <p:cNvPr id="34848" name="AutoShape 40">
            <a:hlinkClick r:id="" action="ppaction://noaction" highlightClick="1"/>
          </p:cNvPr>
          <p:cNvSpPr>
            <a:spLocks noChangeArrowheads="1"/>
          </p:cNvSpPr>
          <p:nvPr/>
        </p:nvSpPr>
        <p:spPr bwMode="auto">
          <a:xfrm>
            <a:off x="8534400" y="0"/>
            <a:ext cx="609600" cy="609600"/>
          </a:xfrm>
          <a:prstGeom prst="actionButtonBeginning">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18"/>
                                        </p:tgtEl>
                                        <p:attrNameLst>
                                          <p:attrName>style.visibility</p:attrName>
                                        </p:attrNameLst>
                                      </p:cBhvr>
                                      <p:to>
                                        <p:strVal val="visible"/>
                                      </p:to>
                                    </p:set>
                                    <p:animEffect transition="in" filter="blinds(horizontal)">
                                      <p:cBhvr>
                                        <p:cTn id="7" dur="500"/>
                                        <p:tgtEl>
                                          <p:spTgt spid="55318"/>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55301"/>
                                        </p:tgtEl>
                                        <p:attrNameLst>
                                          <p:attrName>style.visibility</p:attrName>
                                        </p:attrNameLst>
                                      </p:cBhvr>
                                      <p:to>
                                        <p:strVal val="visible"/>
                                      </p:to>
                                    </p:set>
                                    <p:animEffect transition="in" filter="diamond(in)">
                                      <p:cBhvr>
                                        <p:cTn id="11" dur="2000"/>
                                        <p:tgtEl>
                                          <p:spTgt spid="553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5319"/>
                                        </p:tgtEl>
                                        <p:attrNameLst>
                                          <p:attrName>style.visibility</p:attrName>
                                        </p:attrNameLst>
                                      </p:cBhvr>
                                      <p:to>
                                        <p:strVal val="visible"/>
                                      </p:to>
                                    </p:set>
                                    <p:animEffect transition="in" filter="dissolve">
                                      <p:cBhvr>
                                        <p:cTn id="16" dur="500"/>
                                        <p:tgtEl>
                                          <p:spTgt spid="553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5321"/>
                                        </p:tgtEl>
                                        <p:attrNameLst>
                                          <p:attrName>style.visibility</p:attrName>
                                        </p:attrNameLst>
                                      </p:cBhvr>
                                      <p:to>
                                        <p:strVal val="visible"/>
                                      </p:to>
                                    </p:set>
                                    <p:animEffect transition="in" filter="dissolve">
                                      <p:cBhvr>
                                        <p:cTn id="19" dur="500"/>
                                        <p:tgtEl>
                                          <p:spTgt spid="553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5320"/>
                                        </p:tgtEl>
                                        <p:attrNameLst>
                                          <p:attrName>style.visibility</p:attrName>
                                        </p:attrNameLst>
                                      </p:cBhvr>
                                      <p:to>
                                        <p:strVal val="visible"/>
                                      </p:to>
                                    </p:set>
                                    <p:animEffect transition="in" filter="dissolve">
                                      <p:cBhvr>
                                        <p:cTn id="22" dur="500"/>
                                        <p:tgtEl>
                                          <p:spTgt spid="55320"/>
                                        </p:tgtEl>
                                      </p:cBhvr>
                                    </p:animEffect>
                                  </p:childTnLst>
                                </p:cTn>
                              </p:par>
                              <p:par>
                                <p:cTn id="23" presetID="9" presetClass="entr" presetSubtype="0" fill="hold" nodeType="withEffect">
                                  <p:stCondLst>
                                    <p:cond delay="0"/>
                                  </p:stCondLst>
                                  <p:childTnLst>
                                    <p:set>
                                      <p:cBhvr>
                                        <p:cTn id="24" dur="1" fill="hold">
                                          <p:stCondLst>
                                            <p:cond delay="0"/>
                                          </p:stCondLst>
                                        </p:cTn>
                                        <p:tgtEl>
                                          <p:spTgt spid="55302"/>
                                        </p:tgtEl>
                                        <p:attrNameLst>
                                          <p:attrName>style.visibility</p:attrName>
                                        </p:attrNameLst>
                                      </p:cBhvr>
                                      <p:to>
                                        <p:strVal val="visible"/>
                                      </p:to>
                                    </p:set>
                                    <p:animEffect transition="in" filter="dissolve">
                                      <p:cBhvr>
                                        <p:cTn id="25" dur="500"/>
                                        <p:tgtEl>
                                          <p:spTgt spid="55302"/>
                                        </p:tgtEl>
                                      </p:cBhvr>
                                    </p:animEffect>
                                  </p:childTnLst>
                                </p:cTn>
                              </p:par>
                              <p:par>
                                <p:cTn id="26" presetID="9" presetClass="entr" presetSubtype="0" fill="hold" nodeType="withEffect">
                                  <p:stCondLst>
                                    <p:cond delay="0"/>
                                  </p:stCondLst>
                                  <p:childTnLst>
                                    <p:set>
                                      <p:cBhvr>
                                        <p:cTn id="27" dur="1" fill="hold">
                                          <p:stCondLst>
                                            <p:cond delay="0"/>
                                          </p:stCondLst>
                                        </p:cTn>
                                        <p:tgtEl>
                                          <p:spTgt spid="55304"/>
                                        </p:tgtEl>
                                        <p:attrNameLst>
                                          <p:attrName>style.visibility</p:attrName>
                                        </p:attrNameLst>
                                      </p:cBhvr>
                                      <p:to>
                                        <p:strVal val="visible"/>
                                      </p:to>
                                    </p:set>
                                    <p:animEffect transition="in" filter="dissolve">
                                      <p:cBhvr>
                                        <p:cTn id="28" dur="500"/>
                                        <p:tgtEl>
                                          <p:spTgt spid="55304"/>
                                        </p:tgtEl>
                                      </p:cBhvr>
                                    </p:animEffect>
                                  </p:childTnLst>
                                </p:cTn>
                              </p:par>
                              <p:par>
                                <p:cTn id="29" presetID="9" presetClass="entr" presetSubtype="0" fill="hold" nodeType="withEffect">
                                  <p:stCondLst>
                                    <p:cond delay="0"/>
                                  </p:stCondLst>
                                  <p:childTnLst>
                                    <p:set>
                                      <p:cBhvr>
                                        <p:cTn id="30" dur="1" fill="hold">
                                          <p:stCondLst>
                                            <p:cond delay="0"/>
                                          </p:stCondLst>
                                        </p:cTn>
                                        <p:tgtEl>
                                          <p:spTgt spid="55305"/>
                                        </p:tgtEl>
                                        <p:attrNameLst>
                                          <p:attrName>style.visibility</p:attrName>
                                        </p:attrNameLst>
                                      </p:cBhvr>
                                      <p:to>
                                        <p:strVal val="visible"/>
                                      </p:to>
                                    </p:set>
                                    <p:animEffect transition="in" filter="dissolve">
                                      <p:cBhvr>
                                        <p:cTn id="31" dur="500"/>
                                        <p:tgtEl>
                                          <p:spTgt spid="553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heckerboard(across)">
                                      <p:cBhvr>
                                        <p:cTn id="36" dur="500"/>
                                        <p:tgtEl>
                                          <p:spTgt spid="2"/>
                                        </p:tgtEl>
                                      </p:cBhvr>
                                    </p:animEffect>
                                  </p:childTnLst>
                                </p:cTn>
                              </p:par>
                              <p:par>
                                <p:cTn id="37" presetID="5" presetClass="entr" presetSubtype="10" fill="hold" grpId="1" nodeType="withEffect">
                                  <p:stCondLst>
                                    <p:cond delay="0"/>
                                  </p:stCondLst>
                                  <p:childTnLst>
                                    <p:set>
                                      <p:cBhvr>
                                        <p:cTn id="38" dur="1" fill="hold">
                                          <p:stCondLst>
                                            <p:cond delay="0"/>
                                          </p:stCondLst>
                                        </p:cTn>
                                        <p:tgtEl>
                                          <p:spTgt spid="55308"/>
                                        </p:tgtEl>
                                        <p:attrNameLst>
                                          <p:attrName>style.visibility</p:attrName>
                                        </p:attrNameLst>
                                      </p:cBhvr>
                                      <p:to>
                                        <p:strVal val="visible"/>
                                      </p:to>
                                    </p:set>
                                    <p:animEffect transition="in" filter="checkerboard(across)">
                                      <p:cBhvr>
                                        <p:cTn id="39" dur="500"/>
                                        <p:tgtEl>
                                          <p:spTgt spid="55308"/>
                                        </p:tgtEl>
                                      </p:cBhvr>
                                    </p:animEffect>
                                  </p:childTnLst>
                                </p:cTn>
                              </p:par>
                              <p:par>
                                <p:cTn id="40" presetID="5" presetClass="entr" presetSubtype="10" fill="hold" grpId="1" nodeType="withEffect">
                                  <p:stCondLst>
                                    <p:cond delay="0"/>
                                  </p:stCondLst>
                                  <p:childTnLst>
                                    <p:set>
                                      <p:cBhvr>
                                        <p:cTn id="41" dur="1" fill="hold">
                                          <p:stCondLst>
                                            <p:cond delay="0"/>
                                          </p:stCondLst>
                                        </p:cTn>
                                        <p:tgtEl>
                                          <p:spTgt spid="55309"/>
                                        </p:tgtEl>
                                        <p:attrNameLst>
                                          <p:attrName>style.visibility</p:attrName>
                                        </p:attrNameLst>
                                      </p:cBhvr>
                                      <p:to>
                                        <p:strVal val="visible"/>
                                      </p:to>
                                    </p:set>
                                    <p:animEffect transition="in" filter="checkerboard(across)">
                                      <p:cBhvr>
                                        <p:cTn id="42" dur="500"/>
                                        <p:tgtEl>
                                          <p:spTgt spid="55309"/>
                                        </p:tgtEl>
                                      </p:cBhvr>
                                    </p:animEffect>
                                  </p:childTnLst>
                                </p:cTn>
                              </p:par>
                              <p:par>
                                <p:cTn id="43" presetID="5" presetClass="entr" presetSubtype="10" fill="hold" grpId="1" nodeType="withEffect">
                                  <p:stCondLst>
                                    <p:cond delay="0"/>
                                  </p:stCondLst>
                                  <p:childTnLst>
                                    <p:set>
                                      <p:cBhvr>
                                        <p:cTn id="44" dur="1" fill="hold">
                                          <p:stCondLst>
                                            <p:cond delay="0"/>
                                          </p:stCondLst>
                                        </p:cTn>
                                        <p:tgtEl>
                                          <p:spTgt spid="55310"/>
                                        </p:tgtEl>
                                        <p:attrNameLst>
                                          <p:attrName>style.visibility</p:attrName>
                                        </p:attrNameLst>
                                      </p:cBhvr>
                                      <p:to>
                                        <p:strVal val="visible"/>
                                      </p:to>
                                    </p:set>
                                    <p:animEffect transition="in" filter="checkerboard(across)">
                                      <p:cBhvr>
                                        <p:cTn id="45" dur="500"/>
                                        <p:tgtEl>
                                          <p:spTgt spid="55310"/>
                                        </p:tgtEl>
                                      </p:cBhvr>
                                    </p:animEffect>
                                  </p:childTnLst>
                                </p:cTn>
                              </p:par>
                              <p:par>
                                <p:cTn id="46" presetID="5" presetClass="entr" presetSubtype="10" fill="hold" grpId="1" nodeType="withEffect">
                                  <p:stCondLst>
                                    <p:cond delay="0"/>
                                  </p:stCondLst>
                                  <p:childTnLst>
                                    <p:set>
                                      <p:cBhvr>
                                        <p:cTn id="47" dur="1" fill="hold">
                                          <p:stCondLst>
                                            <p:cond delay="0"/>
                                          </p:stCondLst>
                                        </p:cTn>
                                        <p:tgtEl>
                                          <p:spTgt spid="55311"/>
                                        </p:tgtEl>
                                        <p:attrNameLst>
                                          <p:attrName>style.visibility</p:attrName>
                                        </p:attrNameLst>
                                      </p:cBhvr>
                                      <p:to>
                                        <p:strVal val="visible"/>
                                      </p:to>
                                    </p:set>
                                    <p:animEffect transition="in" filter="checkerboard(across)">
                                      <p:cBhvr>
                                        <p:cTn id="48" dur="500"/>
                                        <p:tgtEl>
                                          <p:spTgt spid="55311"/>
                                        </p:tgtEl>
                                      </p:cBhvr>
                                    </p:animEffect>
                                  </p:childTnLst>
                                </p:cTn>
                              </p:par>
                              <p:par>
                                <p:cTn id="49" presetID="5" presetClass="entr" presetSubtype="10" fill="hold" grpId="1" nodeType="withEffect">
                                  <p:stCondLst>
                                    <p:cond delay="0"/>
                                  </p:stCondLst>
                                  <p:childTnLst>
                                    <p:set>
                                      <p:cBhvr>
                                        <p:cTn id="50" dur="1" fill="hold">
                                          <p:stCondLst>
                                            <p:cond delay="0"/>
                                          </p:stCondLst>
                                        </p:cTn>
                                        <p:tgtEl>
                                          <p:spTgt spid="55312"/>
                                        </p:tgtEl>
                                        <p:attrNameLst>
                                          <p:attrName>style.visibility</p:attrName>
                                        </p:attrNameLst>
                                      </p:cBhvr>
                                      <p:to>
                                        <p:strVal val="visible"/>
                                      </p:to>
                                    </p:set>
                                    <p:animEffect transition="in" filter="checkerboard(across)">
                                      <p:cBhvr>
                                        <p:cTn id="51" dur="500"/>
                                        <p:tgtEl>
                                          <p:spTgt spid="55312"/>
                                        </p:tgtEl>
                                      </p:cBhvr>
                                    </p:animEffect>
                                  </p:childTnLst>
                                </p:cTn>
                              </p:par>
                              <p:par>
                                <p:cTn id="52" presetID="5" presetClass="entr" presetSubtype="10" fill="hold" grpId="1" nodeType="withEffect">
                                  <p:stCondLst>
                                    <p:cond delay="0"/>
                                  </p:stCondLst>
                                  <p:childTnLst>
                                    <p:set>
                                      <p:cBhvr>
                                        <p:cTn id="53" dur="1" fill="hold">
                                          <p:stCondLst>
                                            <p:cond delay="0"/>
                                          </p:stCondLst>
                                        </p:cTn>
                                        <p:tgtEl>
                                          <p:spTgt spid="55313"/>
                                        </p:tgtEl>
                                        <p:attrNameLst>
                                          <p:attrName>style.visibility</p:attrName>
                                        </p:attrNameLst>
                                      </p:cBhvr>
                                      <p:to>
                                        <p:strVal val="visible"/>
                                      </p:to>
                                    </p:set>
                                    <p:animEffect transition="in" filter="checkerboard(across)">
                                      <p:cBhvr>
                                        <p:cTn id="54" dur="500"/>
                                        <p:tgtEl>
                                          <p:spTgt spid="55313"/>
                                        </p:tgtEl>
                                      </p:cBhvr>
                                    </p:animEffect>
                                  </p:childTnLst>
                                </p:cTn>
                              </p:par>
                              <p:par>
                                <p:cTn id="55" presetID="5" presetClass="entr" presetSubtype="10" fill="hold" grpId="1" nodeType="withEffect">
                                  <p:stCondLst>
                                    <p:cond delay="0"/>
                                  </p:stCondLst>
                                  <p:childTnLst>
                                    <p:set>
                                      <p:cBhvr>
                                        <p:cTn id="56" dur="1" fill="hold">
                                          <p:stCondLst>
                                            <p:cond delay="0"/>
                                          </p:stCondLst>
                                        </p:cTn>
                                        <p:tgtEl>
                                          <p:spTgt spid="55314"/>
                                        </p:tgtEl>
                                        <p:attrNameLst>
                                          <p:attrName>style.visibility</p:attrName>
                                        </p:attrNameLst>
                                      </p:cBhvr>
                                      <p:to>
                                        <p:strVal val="visible"/>
                                      </p:to>
                                    </p:set>
                                    <p:animEffect transition="in" filter="checkerboard(across)">
                                      <p:cBhvr>
                                        <p:cTn id="57" dur="500"/>
                                        <p:tgtEl>
                                          <p:spTgt spid="55314"/>
                                        </p:tgtEl>
                                      </p:cBhvr>
                                    </p:animEffect>
                                  </p:childTnLst>
                                </p:cTn>
                              </p:par>
                              <p:par>
                                <p:cTn id="58" presetID="5" presetClass="entr" presetSubtype="10" fill="hold" grpId="1" nodeType="withEffect">
                                  <p:stCondLst>
                                    <p:cond delay="0"/>
                                  </p:stCondLst>
                                  <p:childTnLst>
                                    <p:set>
                                      <p:cBhvr>
                                        <p:cTn id="59" dur="1" fill="hold">
                                          <p:stCondLst>
                                            <p:cond delay="0"/>
                                          </p:stCondLst>
                                        </p:cTn>
                                        <p:tgtEl>
                                          <p:spTgt spid="55315"/>
                                        </p:tgtEl>
                                        <p:attrNameLst>
                                          <p:attrName>style.visibility</p:attrName>
                                        </p:attrNameLst>
                                      </p:cBhvr>
                                      <p:to>
                                        <p:strVal val="visible"/>
                                      </p:to>
                                    </p:set>
                                    <p:animEffect transition="in" filter="checkerboard(across)">
                                      <p:cBhvr>
                                        <p:cTn id="60" dur="500"/>
                                        <p:tgtEl>
                                          <p:spTgt spid="55315"/>
                                        </p:tgtEl>
                                      </p:cBhvr>
                                    </p:animEffect>
                                  </p:childTnLst>
                                </p:cTn>
                              </p:par>
                              <p:par>
                                <p:cTn id="61" presetID="5" presetClass="entr" presetSubtype="10" fill="hold" grpId="1" nodeType="withEffect">
                                  <p:stCondLst>
                                    <p:cond delay="0"/>
                                  </p:stCondLst>
                                  <p:childTnLst>
                                    <p:set>
                                      <p:cBhvr>
                                        <p:cTn id="62" dur="1" fill="hold">
                                          <p:stCondLst>
                                            <p:cond delay="0"/>
                                          </p:stCondLst>
                                        </p:cTn>
                                        <p:tgtEl>
                                          <p:spTgt spid="55316"/>
                                        </p:tgtEl>
                                        <p:attrNameLst>
                                          <p:attrName>style.visibility</p:attrName>
                                        </p:attrNameLst>
                                      </p:cBhvr>
                                      <p:to>
                                        <p:strVal val="visible"/>
                                      </p:to>
                                    </p:set>
                                    <p:animEffect transition="in" filter="checkerboard(across)">
                                      <p:cBhvr>
                                        <p:cTn id="63" dur="500"/>
                                        <p:tgtEl>
                                          <p:spTgt spid="5531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55317"/>
                                        </p:tgtEl>
                                        <p:attrNameLst>
                                          <p:attrName>style.visibility</p:attrName>
                                        </p:attrNameLst>
                                      </p:cBhvr>
                                      <p:to>
                                        <p:strVal val="visible"/>
                                      </p:to>
                                    </p:set>
                                    <p:animEffect transition="in" filter="checkerboard(across)">
                                      <p:cBhvr>
                                        <p:cTn id="66" dur="500"/>
                                        <p:tgtEl>
                                          <p:spTgt spid="5531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xit" presetSubtype="0" fill="hold" nodeType="clickEffect">
                                  <p:stCondLst>
                                    <p:cond delay="0"/>
                                  </p:stCondLst>
                                  <p:childTnLst>
                                    <p:animEffect transition="out" filter="dissolve">
                                      <p:cBhvr>
                                        <p:cTn id="70" dur="1000"/>
                                        <p:tgtEl>
                                          <p:spTgt spid="55317"/>
                                        </p:tgtEl>
                                      </p:cBhvr>
                                    </p:animEffect>
                                    <p:set>
                                      <p:cBhvr>
                                        <p:cTn id="71" dur="1" fill="hold">
                                          <p:stCondLst>
                                            <p:cond delay="999"/>
                                          </p:stCondLst>
                                        </p:cTn>
                                        <p:tgtEl>
                                          <p:spTgt spid="55317"/>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hammer.wav" builtIn="1"/>
                                        </p:tgtEl>
                                      </p:cMediaNode>
                                    </p:audio>
                                  </p:subTnLst>
                                </p:cTn>
                              </p:par>
                            </p:childTnLst>
                          </p:cTn>
                        </p:par>
                        <p:par>
                          <p:cTn id="72" fill="hold" nodeType="afterGroup">
                            <p:stCondLst>
                              <p:cond delay="1000"/>
                            </p:stCondLst>
                            <p:childTnLst>
                              <p:par>
                                <p:cTn id="73" presetID="9" presetClass="exit" presetSubtype="0" fill="hold" grpId="0" nodeType="afterEffect">
                                  <p:stCondLst>
                                    <p:cond delay="0"/>
                                  </p:stCondLst>
                                  <p:childTnLst>
                                    <p:animEffect transition="out" filter="dissolve">
                                      <p:cBhvr>
                                        <p:cTn id="74" dur="1000"/>
                                        <p:tgtEl>
                                          <p:spTgt spid="55316"/>
                                        </p:tgtEl>
                                      </p:cBhvr>
                                    </p:animEffect>
                                    <p:set>
                                      <p:cBhvr>
                                        <p:cTn id="75" dur="1" fill="hold">
                                          <p:stCondLst>
                                            <p:cond delay="999"/>
                                          </p:stCondLst>
                                        </p:cTn>
                                        <p:tgtEl>
                                          <p:spTgt spid="55316"/>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hammer.wav" builtIn="1"/>
                                        </p:tgtEl>
                                      </p:cMediaNode>
                                    </p:audio>
                                  </p:subTnLst>
                                </p:cTn>
                              </p:par>
                            </p:childTnLst>
                          </p:cTn>
                        </p:par>
                        <p:par>
                          <p:cTn id="76" fill="hold" nodeType="afterGroup">
                            <p:stCondLst>
                              <p:cond delay="2000"/>
                            </p:stCondLst>
                            <p:childTnLst>
                              <p:par>
                                <p:cTn id="77" presetID="9" presetClass="exit" presetSubtype="0" fill="hold" grpId="0" nodeType="afterEffect">
                                  <p:stCondLst>
                                    <p:cond delay="0"/>
                                  </p:stCondLst>
                                  <p:childTnLst>
                                    <p:animEffect transition="out" filter="dissolve">
                                      <p:cBhvr>
                                        <p:cTn id="78" dur="1000"/>
                                        <p:tgtEl>
                                          <p:spTgt spid="55315"/>
                                        </p:tgtEl>
                                      </p:cBhvr>
                                    </p:animEffect>
                                    <p:set>
                                      <p:cBhvr>
                                        <p:cTn id="79" dur="1" fill="hold">
                                          <p:stCondLst>
                                            <p:cond delay="999"/>
                                          </p:stCondLst>
                                        </p:cTn>
                                        <p:tgtEl>
                                          <p:spTgt spid="55315"/>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builtIn="1"/>
                                        </p:tgtEl>
                                      </p:cMediaNode>
                                    </p:audio>
                                  </p:subTnLst>
                                </p:cTn>
                              </p:par>
                            </p:childTnLst>
                          </p:cTn>
                        </p:par>
                        <p:par>
                          <p:cTn id="80" fill="hold" nodeType="afterGroup">
                            <p:stCondLst>
                              <p:cond delay="3000"/>
                            </p:stCondLst>
                            <p:childTnLst>
                              <p:par>
                                <p:cTn id="81" presetID="9" presetClass="exit" presetSubtype="0" fill="hold" grpId="0" nodeType="afterEffect">
                                  <p:stCondLst>
                                    <p:cond delay="0"/>
                                  </p:stCondLst>
                                  <p:childTnLst>
                                    <p:animEffect transition="out" filter="dissolve">
                                      <p:cBhvr>
                                        <p:cTn id="82" dur="1000"/>
                                        <p:tgtEl>
                                          <p:spTgt spid="55314"/>
                                        </p:tgtEl>
                                      </p:cBhvr>
                                    </p:animEffect>
                                    <p:set>
                                      <p:cBhvr>
                                        <p:cTn id="83" dur="1" fill="hold">
                                          <p:stCondLst>
                                            <p:cond delay="999"/>
                                          </p:stCondLst>
                                        </p:cTn>
                                        <p:tgtEl>
                                          <p:spTgt spid="55314"/>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hammer.wav" builtIn="1"/>
                                        </p:tgtEl>
                                      </p:cMediaNode>
                                    </p:audio>
                                  </p:subTnLst>
                                </p:cTn>
                              </p:par>
                            </p:childTnLst>
                          </p:cTn>
                        </p:par>
                        <p:par>
                          <p:cTn id="84" fill="hold" nodeType="afterGroup">
                            <p:stCondLst>
                              <p:cond delay="4000"/>
                            </p:stCondLst>
                            <p:childTnLst>
                              <p:par>
                                <p:cTn id="85" presetID="9" presetClass="exit" presetSubtype="0" fill="hold" grpId="0" nodeType="afterEffect">
                                  <p:stCondLst>
                                    <p:cond delay="0"/>
                                  </p:stCondLst>
                                  <p:childTnLst>
                                    <p:animEffect transition="out" filter="dissolve">
                                      <p:cBhvr>
                                        <p:cTn id="86" dur="1000"/>
                                        <p:tgtEl>
                                          <p:spTgt spid="55313"/>
                                        </p:tgtEl>
                                      </p:cBhvr>
                                    </p:animEffect>
                                    <p:set>
                                      <p:cBhvr>
                                        <p:cTn id="87" dur="1" fill="hold">
                                          <p:stCondLst>
                                            <p:cond delay="999"/>
                                          </p:stCondLst>
                                        </p:cTn>
                                        <p:tgtEl>
                                          <p:spTgt spid="55313"/>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hammer.wav" builtIn="1"/>
                                        </p:tgtEl>
                                      </p:cMediaNode>
                                    </p:audio>
                                  </p:subTnLst>
                                </p:cTn>
                              </p:par>
                            </p:childTnLst>
                          </p:cTn>
                        </p:par>
                        <p:par>
                          <p:cTn id="88" fill="hold" nodeType="afterGroup">
                            <p:stCondLst>
                              <p:cond delay="5000"/>
                            </p:stCondLst>
                            <p:childTnLst>
                              <p:par>
                                <p:cTn id="89" presetID="9" presetClass="exit" presetSubtype="0" fill="hold" grpId="0" nodeType="afterEffect">
                                  <p:stCondLst>
                                    <p:cond delay="0"/>
                                  </p:stCondLst>
                                  <p:childTnLst>
                                    <p:animEffect transition="out" filter="dissolve">
                                      <p:cBhvr>
                                        <p:cTn id="90" dur="1000"/>
                                        <p:tgtEl>
                                          <p:spTgt spid="55312"/>
                                        </p:tgtEl>
                                      </p:cBhvr>
                                    </p:animEffect>
                                    <p:set>
                                      <p:cBhvr>
                                        <p:cTn id="91" dur="1" fill="hold">
                                          <p:stCondLst>
                                            <p:cond delay="999"/>
                                          </p:stCondLst>
                                        </p:cTn>
                                        <p:tgtEl>
                                          <p:spTgt spid="55312"/>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hammer.wav" builtIn="1"/>
                                        </p:tgtEl>
                                      </p:cMediaNode>
                                    </p:audio>
                                  </p:subTnLst>
                                </p:cTn>
                              </p:par>
                            </p:childTnLst>
                          </p:cTn>
                        </p:par>
                        <p:par>
                          <p:cTn id="92" fill="hold" nodeType="afterGroup">
                            <p:stCondLst>
                              <p:cond delay="6000"/>
                            </p:stCondLst>
                            <p:childTnLst>
                              <p:par>
                                <p:cTn id="93" presetID="9" presetClass="exit" presetSubtype="0" fill="hold" grpId="0" nodeType="afterEffect">
                                  <p:stCondLst>
                                    <p:cond delay="0"/>
                                  </p:stCondLst>
                                  <p:childTnLst>
                                    <p:animEffect transition="out" filter="dissolve">
                                      <p:cBhvr>
                                        <p:cTn id="94" dur="1000"/>
                                        <p:tgtEl>
                                          <p:spTgt spid="55311"/>
                                        </p:tgtEl>
                                      </p:cBhvr>
                                    </p:animEffect>
                                    <p:set>
                                      <p:cBhvr>
                                        <p:cTn id="95" dur="1" fill="hold">
                                          <p:stCondLst>
                                            <p:cond delay="999"/>
                                          </p:stCondLst>
                                        </p:cTn>
                                        <p:tgtEl>
                                          <p:spTgt spid="55311"/>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2" name="hammer.wav" builtIn="1"/>
                                        </p:tgtEl>
                                      </p:cMediaNode>
                                    </p:audio>
                                  </p:subTnLst>
                                </p:cTn>
                              </p:par>
                            </p:childTnLst>
                          </p:cTn>
                        </p:par>
                        <p:par>
                          <p:cTn id="96" fill="hold" nodeType="afterGroup">
                            <p:stCondLst>
                              <p:cond delay="7000"/>
                            </p:stCondLst>
                            <p:childTnLst>
                              <p:par>
                                <p:cTn id="97" presetID="9" presetClass="exit" presetSubtype="0" fill="hold" grpId="0" nodeType="afterEffect">
                                  <p:stCondLst>
                                    <p:cond delay="0"/>
                                  </p:stCondLst>
                                  <p:childTnLst>
                                    <p:animEffect transition="out" filter="dissolve">
                                      <p:cBhvr>
                                        <p:cTn id="98" dur="1000"/>
                                        <p:tgtEl>
                                          <p:spTgt spid="55310"/>
                                        </p:tgtEl>
                                      </p:cBhvr>
                                    </p:animEffect>
                                    <p:set>
                                      <p:cBhvr>
                                        <p:cTn id="99" dur="1" fill="hold">
                                          <p:stCondLst>
                                            <p:cond delay="999"/>
                                          </p:stCondLst>
                                        </p:cTn>
                                        <p:tgtEl>
                                          <p:spTgt spid="55310"/>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hammer.wav" builtIn="1"/>
                                        </p:tgtEl>
                                      </p:cMediaNode>
                                    </p:audio>
                                  </p:subTnLst>
                                </p:cTn>
                              </p:par>
                            </p:childTnLst>
                          </p:cTn>
                        </p:par>
                        <p:par>
                          <p:cTn id="100" fill="hold" nodeType="afterGroup">
                            <p:stCondLst>
                              <p:cond delay="8000"/>
                            </p:stCondLst>
                            <p:childTnLst>
                              <p:par>
                                <p:cTn id="101" presetID="9" presetClass="exit" presetSubtype="0" fill="hold" grpId="0" nodeType="afterEffect">
                                  <p:stCondLst>
                                    <p:cond delay="0"/>
                                  </p:stCondLst>
                                  <p:childTnLst>
                                    <p:animEffect transition="out" filter="dissolve">
                                      <p:cBhvr>
                                        <p:cTn id="102" dur="1000"/>
                                        <p:tgtEl>
                                          <p:spTgt spid="55309"/>
                                        </p:tgtEl>
                                      </p:cBhvr>
                                    </p:animEffect>
                                    <p:set>
                                      <p:cBhvr>
                                        <p:cTn id="103" dur="1" fill="hold">
                                          <p:stCondLst>
                                            <p:cond delay="999"/>
                                          </p:stCondLst>
                                        </p:cTn>
                                        <p:tgtEl>
                                          <p:spTgt spid="55309"/>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hammer.wav" builtIn="1"/>
                                        </p:tgtEl>
                                      </p:cMediaNode>
                                    </p:audio>
                                  </p:subTnLst>
                                </p:cTn>
                              </p:par>
                            </p:childTnLst>
                          </p:cTn>
                        </p:par>
                        <p:par>
                          <p:cTn id="104" fill="hold" nodeType="afterGroup">
                            <p:stCondLst>
                              <p:cond delay="9000"/>
                            </p:stCondLst>
                            <p:childTnLst>
                              <p:par>
                                <p:cTn id="105" presetID="9" presetClass="exit" presetSubtype="0" fill="hold" grpId="0" nodeType="afterEffect">
                                  <p:stCondLst>
                                    <p:cond delay="0"/>
                                  </p:stCondLst>
                                  <p:childTnLst>
                                    <p:animEffect transition="out" filter="dissolve">
                                      <p:cBhvr>
                                        <p:cTn id="106" dur="1000"/>
                                        <p:tgtEl>
                                          <p:spTgt spid="55308"/>
                                        </p:tgtEl>
                                      </p:cBhvr>
                                    </p:animEffect>
                                    <p:set>
                                      <p:cBhvr>
                                        <p:cTn id="107" dur="1" fill="hold">
                                          <p:stCondLst>
                                            <p:cond delay="999"/>
                                          </p:stCondLst>
                                        </p:cTn>
                                        <p:tgtEl>
                                          <p:spTgt spid="55308"/>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explode.wav" builtIn="1"/>
                                        </p:tgtEl>
                                      </p:cMediaNode>
                                    </p:audio>
                                  </p:subTnLst>
                                </p:cTn>
                              </p:par>
                            </p:childTnLst>
                          </p:cTn>
                        </p:par>
                        <p:par>
                          <p:cTn id="108" fill="hold" nodeType="afterGroup">
                            <p:stCondLst>
                              <p:cond delay="10000"/>
                            </p:stCondLst>
                            <p:childTnLst>
                              <p:par>
                                <p:cTn id="109" presetID="5" presetClass="entr" presetSubtype="10" fill="hold" nodeType="afterEffect">
                                  <p:stCondLst>
                                    <p:cond delay="0"/>
                                  </p:stCondLst>
                                  <p:childTnLst>
                                    <p:set>
                                      <p:cBhvr>
                                        <p:cTn id="110" dur="1" fill="hold">
                                          <p:stCondLst>
                                            <p:cond delay="0"/>
                                          </p:stCondLst>
                                        </p:cTn>
                                        <p:tgtEl>
                                          <p:spTgt spid="55323"/>
                                        </p:tgtEl>
                                        <p:attrNameLst>
                                          <p:attrName>style.visibility</p:attrName>
                                        </p:attrNameLst>
                                      </p:cBhvr>
                                      <p:to>
                                        <p:strVal val="visible"/>
                                      </p:to>
                                    </p:set>
                                    <p:animEffect transition="in" filter="checkerboard(across)">
                                      <p:cBhvr>
                                        <p:cTn id="111" dur="1000"/>
                                        <p:tgtEl>
                                          <p:spTgt spid="55323"/>
                                        </p:tgtEl>
                                      </p:cBhvr>
                                    </p:animEffect>
                                  </p:childTnLst>
                                  <p:subTnLst>
                                    <p:audio>
                                      <p:cMediaNode>
                                        <p:cTn display="0" masterRel="sameClick">
                                          <p:stCondLst>
                                            <p:cond evt="begin" delay="0">
                                              <p:tn val="109"/>
                                            </p:cond>
                                          </p:stCondLst>
                                          <p:endCondLst>
                                            <p:cond evt="onStopAudio" delay="0">
                                              <p:tgtEl>
                                                <p:sldTgt/>
                                              </p:tgtEl>
                                            </p:cond>
                                          </p:endCondLst>
                                        </p:cTn>
                                        <p:tgtEl>
                                          <p:sndTgt r:embed="rId4" name="REC04.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5" presetClass="entr" presetSubtype="0" fill="hold" grpId="0" nodeType="clickEffect">
                                  <p:stCondLst>
                                    <p:cond delay="0"/>
                                  </p:stCondLst>
                                  <p:childTnLst>
                                    <p:set>
                                      <p:cBhvr>
                                        <p:cTn id="115" dur="1" fill="hold">
                                          <p:stCondLst>
                                            <p:cond delay="0"/>
                                          </p:stCondLst>
                                        </p:cTn>
                                        <p:tgtEl>
                                          <p:spTgt spid="55322"/>
                                        </p:tgtEl>
                                        <p:attrNameLst>
                                          <p:attrName>style.visibility</p:attrName>
                                        </p:attrNameLst>
                                      </p:cBhvr>
                                      <p:to>
                                        <p:strVal val="visible"/>
                                      </p:to>
                                    </p:set>
                                    <p:anim calcmode="lin" valueType="num">
                                      <p:cBhvr>
                                        <p:cTn id="116" dur="1000" fill="hold"/>
                                        <p:tgtEl>
                                          <p:spTgt spid="55322"/>
                                        </p:tgtEl>
                                        <p:attrNameLst>
                                          <p:attrName>ppt_w</p:attrName>
                                        </p:attrNameLst>
                                      </p:cBhvr>
                                      <p:tavLst>
                                        <p:tav tm="0">
                                          <p:val>
                                            <p:fltVal val="0"/>
                                          </p:val>
                                        </p:tav>
                                        <p:tav tm="100000">
                                          <p:val>
                                            <p:strVal val="#ppt_w"/>
                                          </p:val>
                                        </p:tav>
                                      </p:tavLst>
                                    </p:anim>
                                    <p:anim calcmode="lin" valueType="num">
                                      <p:cBhvr>
                                        <p:cTn id="117" dur="1000" fill="hold"/>
                                        <p:tgtEl>
                                          <p:spTgt spid="55322"/>
                                        </p:tgtEl>
                                        <p:attrNameLst>
                                          <p:attrName>ppt_h</p:attrName>
                                        </p:attrNameLst>
                                      </p:cBhvr>
                                      <p:tavLst>
                                        <p:tav tm="0">
                                          <p:val>
                                            <p:fltVal val="0"/>
                                          </p:val>
                                        </p:tav>
                                        <p:tav tm="100000">
                                          <p:val>
                                            <p:strVal val="#ppt_h"/>
                                          </p:val>
                                        </p:tav>
                                      </p:tavLst>
                                    </p:anim>
                                    <p:anim calcmode="lin" valueType="num">
                                      <p:cBhvr>
                                        <p:cTn id="118" dur="1000" fill="hold"/>
                                        <p:tgtEl>
                                          <p:spTgt spid="55322"/>
                                        </p:tgtEl>
                                        <p:attrNameLst>
                                          <p:attrName>ppt_x</p:attrName>
                                        </p:attrNameLst>
                                      </p:cBhvr>
                                      <p:tavLst>
                                        <p:tav tm="0" fmla="#ppt_x+(cos(-2*pi*(1-$))*-#ppt_x-sin(-2*pi*(1-$))*(1-#ppt_y))*(1-$)">
                                          <p:val>
                                            <p:fltVal val="0"/>
                                          </p:val>
                                        </p:tav>
                                        <p:tav tm="100000">
                                          <p:val>
                                            <p:fltVal val="1"/>
                                          </p:val>
                                        </p:tav>
                                      </p:tavLst>
                                    </p:anim>
                                    <p:anim calcmode="lin" valueType="num">
                                      <p:cBhvr>
                                        <p:cTn id="119" dur="1000" fill="hold"/>
                                        <p:tgtEl>
                                          <p:spTgt spid="55322"/>
                                        </p:tgtEl>
                                        <p:attrNameLst>
                                          <p:attrName>ppt_y</p:attrName>
                                        </p:attrNameLst>
                                      </p:cBhvr>
                                      <p:tavLst>
                                        <p:tav tm="0" fmla="#ppt_y+(sin(-2*pi*(1-$))*-#ppt_x+cos(-2*pi*(1-$))*(1-#ppt_y))*(1-$)">
                                          <p:val>
                                            <p:fltVal val="0"/>
                                          </p:val>
                                        </p:tav>
                                        <p:tav tm="100000">
                                          <p:val>
                                            <p:fltVal val="1"/>
                                          </p:val>
                                        </p:tav>
                                      </p:tavLst>
                                    </p:anim>
                                  </p:childTnLst>
                                </p:cTn>
                              </p:par>
                              <p:par>
                                <p:cTn id="120" presetID="15" presetClass="entr" presetSubtype="0" fill="hold" nodeType="withEffect">
                                  <p:stCondLst>
                                    <p:cond delay="0"/>
                                  </p:stCondLst>
                                  <p:childTnLst>
                                    <p:set>
                                      <p:cBhvr>
                                        <p:cTn id="121" dur="1" fill="hold">
                                          <p:stCondLst>
                                            <p:cond delay="0"/>
                                          </p:stCondLst>
                                        </p:cTn>
                                        <p:tgtEl>
                                          <p:spTgt spid="55306"/>
                                        </p:tgtEl>
                                        <p:attrNameLst>
                                          <p:attrName>style.visibility</p:attrName>
                                        </p:attrNameLst>
                                      </p:cBhvr>
                                      <p:to>
                                        <p:strVal val="visible"/>
                                      </p:to>
                                    </p:set>
                                    <p:anim calcmode="lin" valueType="num">
                                      <p:cBhvr>
                                        <p:cTn id="122" dur="1000" fill="hold"/>
                                        <p:tgtEl>
                                          <p:spTgt spid="55306"/>
                                        </p:tgtEl>
                                        <p:attrNameLst>
                                          <p:attrName>ppt_w</p:attrName>
                                        </p:attrNameLst>
                                      </p:cBhvr>
                                      <p:tavLst>
                                        <p:tav tm="0">
                                          <p:val>
                                            <p:fltVal val="0"/>
                                          </p:val>
                                        </p:tav>
                                        <p:tav tm="100000">
                                          <p:val>
                                            <p:strVal val="#ppt_w"/>
                                          </p:val>
                                        </p:tav>
                                      </p:tavLst>
                                    </p:anim>
                                    <p:anim calcmode="lin" valueType="num">
                                      <p:cBhvr>
                                        <p:cTn id="123" dur="1000" fill="hold"/>
                                        <p:tgtEl>
                                          <p:spTgt spid="55306"/>
                                        </p:tgtEl>
                                        <p:attrNameLst>
                                          <p:attrName>ppt_h</p:attrName>
                                        </p:attrNameLst>
                                      </p:cBhvr>
                                      <p:tavLst>
                                        <p:tav tm="0">
                                          <p:val>
                                            <p:fltVal val="0"/>
                                          </p:val>
                                        </p:tav>
                                        <p:tav tm="100000">
                                          <p:val>
                                            <p:strVal val="#ppt_h"/>
                                          </p:val>
                                        </p:tav>
                                      </p:tavLst>
                                    </p:anim>
                                    <p:anim calcmode="lin" valueType="num">
                                      <p:cBhvr>
                                        <p:cTn id="124" dur="1000" fill="hold"/>
                                        <p:tgtEl>
                                          <p:spTgt spid="55306"/>
                                        </p:tgtEl>
                                        <p:attrNameLst>
                                          <p:attrName>ppt_x</p:attrName>
                                        </p:attrNameLst>
                                      </p:cBhvr>
                                      <p:tavLst>
                                        <p:tav tm="0" fmla="#ppt_x+(cos(-2*pi*(1-$))*-#ppt_x-sin(-2*pi*(1-$))*(1-#ppt_y))*(1-$)">
                                          <p:val>
                                            <p:fltVal val="0"/>
                                          </p:val>
                                        </p:tav>
                                        <p:tav tm="100000">
                                          <p:val>
                                            <p:fltVal val="1"/>
                                          </p:val>
                                        </p:tav>
                                      </p:tavLst>
                                    </p:anim>
                                    <p:anim calcmode="lin" valueType="num">
                                      <p:cBhvr>
                                        <p:cTn id="125" dur="1000" fill="hold"/>
                                        <p:tgtEl>
                                          <p:spTgt spid="55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animBg="1"/>
      <p:bldP spid="55308" grpId="1" animBg="1"/>
      <p:bldP spid="55309" grpId="0" animBg="1"/>
      <p:bldP spid="55309" grpId="1" animBg="1"/>
      <p:bldP spid="55310" grpId="0" animBg="1"/>
      <p:bldP spid="55310" grpId="1" animBg="1"/>
      <p:bldP spid="55311" grpId="0" animBg="1"/>
      <p:bldP spid="55311" grpId="1" animBg="1"/>
      <p:bldP spid="55312" grpId="0" animBg="1"/>
      <p:bldP spid="55312" grpId="1" animBg="1"/>
      <p:bldP spid="55313" grpId="0" animBg="1"/>
      <p:bldP spid="55313" grpId="1" animBg="1"/>
      <p:bldP spid="55314" grpId="0" animBg="1"/>
      <p:bldP spid="55314" grpId="1" animBg="1"/>
      <p:bldP spid="55315" grpId="0" animBg="1"/>
      <p:bldP spid="55315" grpId="1" animBg="1"/>
      <p:bldP spid="55316" grpId="0" animBg="1"/>
      <p:bldP spid="55316" grpId="1" animBg="1"/>
      <p:bldP spid="55317" grpId="0" animBg="1"/>
      <p:bldP spid="55319" grpId="0" animBg="1"/>
      <p:bldP spid="55320" grpId="0" animBg="1"/>
      <p:bldP spid="55321" grpId="0" animBg="1"/>
      <p:bldP spid="553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2" name="Group 19"/>
          <p:cNvGrpSpPr>
            <a:grpSpLocks/>
          </p:cNvGrpSpPr>
          <p:nvPr/>
        </p:nvGrpSpPr>
        <p:grpSpPr bwMode="auto">
          <a:xfrm>
            <a:off x="0" y="-114300"/>
            <a:ext cx="9229725" cy="6972300"/>
            <a:chOff x="5" y="-17"/>
            <a:chExt cx="5814" cy="4392"/>
          </a:xfrm>
        </p:grpSpPr>
        <p:pic>
          <p:nvPicPr>
            <p:cNvPr id="35848" name="Picture 16" descr="baby_girl_qx"/>
            <p:cNvPicPr>
              <a:picLocks noChangeAspect="1" noChangeArrowheads="1"/>
            </p:cNvPicPr>
            <p:nvPr/>
          </p:nvPicPr>
          <p:blipFill>
            <a:blip r:embed="rId5"/>
            <a:srcRect/>
            <a:stretch>
              <a:fillRect/>
            </a:stretch>
          </p:blipFill>
          <p:spPr bwMode="auto">
            <a:xfrm>
              <a:off x="5" y="-17"/>
              <a:ext cx="5814" cy="4392"/>
            </a:xfrm>
            <a:prstGeom prst="rect">
              <a:avLst/>
            </a:prstGeom>
            <a:noFill/>
            <a:ln w="9525">
              <a:noFill/>
              <a:miter lim="800000"/>
              <a:headEnd/>
              <a:tailEnd/>
            </a:ln>
          </p:spPr>
        </p:pic>
        <p:sp>
          <p:nvSpPr>
            <p:cNvPr id="35849" name="Oval 18"/>
            <p:cNvSpPr>
              <a:spLocks noChangeArrowheads="1"/>
            </p:cNvSpPr>
            <p:nvPr/>
          </p:nvSpPr>
          <p:spPr bwMode="auto">
            <a:xfrm>
              <a:off x="5" y="1586"/>
              <a:ext cx="1536" cy="1291"/>
            </a:xfrm>
            <a:prstGeom prst="ellipse">
              <a:avLst/>
            </a:prstGeom>
            <a:solidFill>
              <a:srgbClr val="FFEBFF"/>
            </a:solidFill>
            <a:ln w="9525" algn="ctr">
              <a:solidFill>
                <a:srgbClr val="FFEFFF"/>
              </a:solidFill>
              <a:round/>
              <a:headEnd/>
              <a:tailEnd/>
            </a:ln>
            <a:effectLst/>
          </p:spPr>
          <p:txBody>
            <a:bodyPr wrap="none" anchor="ctr"/>
            <a:lstStyle/>
            <a:p>
              <a:endParaRPr lang="en-US"/>
            </a:p>
          </p:txBody>
        </p:sp>
      </p:grpSp>
      <p:pic>
        <p:nvPicPr>
          <p:cNvPr id="35843" name="Picture 9"/>
          <p:cNvPicPr>
            <a:picLocks noChangeAspect="1" noChangeArrowheads="1" noCrop="1"/>
          </p:cNvPicPr>
          <p:nvPr/>
        </p:nvPicPr>
        <p:blipFill>
          <a:blip r:embed="rId6"/>
          <a:srcRect/>
          <a:stretch>
            <a:fillRect/>
          </a:stretch>
        </p:blipFill>
        <p:spPr bwMode="auto">
          <a:xfrm>
            <a:off x="2743200" y="3581400"/>
            <a:ext cx="4038600" cy="1447800"/>
          </a:xfrm>
          <a:prstGeom prst="rect">
            <a:avLst/>
          </a:prstGeom>
          <a:noFill/>
          <a:ln w="9525">
            <a:noFill/>
            <a:miter lim="800000"/>
            <a:headEnd/>
            <a:tailEnd/>
          </a:ln>
        </p:spPr>
      </p:pic>
      <p:sp>
        <p:nvSpPr>
          <p:cNvPr id="56334" name="WordArt 14"/>
          <p:cNvSpPr>
            <a:spLocks noChangeArrowheads="1" noChangeShapeType="1" noTextEdit="1"/>
          </p:cNvSpPr>
          <p:nvPr/>
        </p:nvSpPr>
        <p:spPr bwMode="auto">
          <a:xfrm>
            <a:off x="1460500" y="1379538"/>
            <a:ext cx="7143750" cy="1938337"/>
          </a:xfrm>
          <a:prstGeom prst="rect">
            <a:avLst/>
          </a:prstGeom>
        </p:spPr>
        <p:txBody>
          <a:bodyPr wrap="none" fromWordArt="1">
            <a:prstTxWarp prst="textPlain">
              <a:avLst>
                <a:gd name="adj" fmla="val 50000"/>
              </a:avLst>
            </a:prstTxWarp>
          </a:bodyPr>
          <a:lstStyle/>
          <a:p>
            <a:pPr algn="ct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TiÕt</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häc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Õn</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®©y lµ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kÕt</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thóc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a:t>
            </a:r>
          </a:p>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Chóc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c¸c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thÇy</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c«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gi¸o</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søc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kháe</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p>
          <a:p>
            <a:pPr algn="ct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Chóc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c¸c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em</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häc</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tËp</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tèt</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a:t>
            </a:r>
          </a:p>
        </p:txBody>
      </p:sp>
      <p:graphicFrame>
        <p:nvGraphicFramePr>
          <p:cNvPr id="56340" name="Object 20"/>
          <p:cNvGraphicFramePr>
            <a:graphicFrameLocks noGrp="1" noChangeAspect="1"/>
          </p:cNvGraphicFramePr>
          <p:nvPr>
            <p:ph/>
          </p:nvPr>
        </p:nvGraphicFramePr>
        <p:xfrm>
          <a:off x="3571875" y="3748088"/>
          <a:ext cx="2000250" cy="1831975"/>
        </p:xfrm>
        <a:graphic>
          <a:graphicData uri="http://schemas.openxmlformats.org/presentationml/2006/ole">
            <p:oleObj spid="_x0000_s35845" name="Clip" r:id="rId7" imgW="1999793" imgH="1831543" progId="MS_ClipArt_Gallery.2">
              <p:embed/>
            </p:oleObj>
          </a:graphicData>
        </a:graphic>
      </p:graphicFrame>
      <p:pic>
        <p:nvPicPr>
          <p:cNvPr id="56342" name="Picture 22" descr="peace_dove_olive_branch_hg_wht"/>
          <p:cNvPicPr>
            <a:picLocks noChangeAspect="1" noChangeArrowheads="1" noCrop="1"/>
          </p:cNvPicPr>
          <p:nvPr/>
        </p:nvPicPr>
        <p:blipFill>
          <a:blip r:embed="rId8"/>
          <a:srcRect/>
          <a:stretch>
            <a:fillRect/>
          </a:stretch>
        </p:blipFill>
        <p:spPr bwMode="auto">
          <a:xfrm>
            <a:off x="0" y="0"/>
            <a:ext cx="3124200" cy="990600"/>
          </a:xfrm>
          <a:prstGeom prst="rect">
            <a:avLst/>
          </a:prstGeom>
          <a:noFill/>
          <a:ln w="9525">
            <a:noFill/>
            <a:miter lim="800000"/>
            <a:headEnd/>
            <a:tailEnd/>
          </a:ln>
        </p:spPr>
      </p:pic>
      <p:pic>
        <p:nvPicPr>
          <p:cNvPr id="2" name="Khi toc thay bac trang.mp3">
            <a:hlinkClick r:id="" action="ppaction://media"/>
          </p:cNvPr>
          <p:cNvPicPr>
            <a:picLocks noRot="1" noChangeAspect="1"/>
          </p:cNvPicPr>
          <p:nvPr>
            <a:audioFile r:link="rId2"/>
          </p:nvPr>
        </p:nvPicPr>
        <p:blipFill>
          <a:blip r:embed="rId9" cstate="print"/>
          <a:srcRect/>
          <a:stretch>
            <a:fillRect/>
          </a:stretch>
        </p:blipFill>
        <p:spPr bwMode="auto">
          <a:xfrm>
            <a:off x="7496175" y="4970463"/>
            <a:ext cx="609600" cy="609600"/>
          </a:xfrm>
          <a:prstGeom prst="rect">
            <a:avLst/>
          </a:prstGeom>
          <a:solidFill>
            <a:srgbClr val="FF0000"/>
          </a:solid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56334"/>
                                        </p:tgtEl>
                                        <p:attrNameLst>
                                          <p:attrName>style.color</p:attrName>
                                        </p:attrNameLst>
                                      </p:cBhvr>
                                      <p:by>
                                        <p:hsl h="0" s="12549" l="25098"/>
                                      </p:by>
                                    </p:animClr>
                                    <p:animClr clrSpc="hsl" dir="cw">
                                      <p:cBhvr>
                                        <p:cTn id="7" dur="500" fill="hold"/>
                                        <p:tgtEl>
                                          <p:spTgt spid="56334"/>
                                        </p:tgtEl>
                                        <p:attrNameLst>
                                          <p:attrName>fillcolor</p:attrName>
                                        </p:attrNameLst>
                                      </p:cBhvr>
                                      <p:by>
                                        <p:hsl h="0" s="12549" l="25098"/>
                                      </p:by>
                                    </p:animClr>
                                    <p:animClr clrSpc="hsl" dir="cw">
                                      <p:cBhvr>
                                        <p:cTn id="8" dur="500" fill="hold"/>
                                        <p:tgtEl>
                                          <p:spTgt spid="56334"/>
                                        </p:tgtEl>
                                        <p:attrNameLst>
                                          <p:attrName>stroke.color</p:attrName>
                                        </p:attrNameLst>
                                      </p:cBhvr>
                                      <p:by>
                                        <p:hsl h="0" s="12549" l="25098"/>
                                      </p:by>
                                    </p:animClr>
                                    <p:set>
                                      <p:cBhvr>
                                        <p:cTn id="9" dur="500" fill="hold"/>
                                        <p:tgtEl>
                                          <p:spTgt spid="5633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4" name="Vao rung hoa.wav"/>
                                        </p:tgtEl>
                                      </p:cMediaNode>
                                    </p:audio>
                                  </p:subTnLst>
                                </p:cTn>
                              </p:par>
                              <p:par>
                                <p:cTn id="10" presetID="26" presetClass="entr" presetSubtype="0" fill="hold" nodeType="withEffect">
                                  <p:stCondLst>
                                    <p:cond delay="0"/>
                                  </p:stCondLst>
                                  <p:childTnLst>
                                    <p:set>
                                      <p:cBhvr>
                                        <p:cTn id="11" dur="1" fill="hold">
                                          <p:stCondLst>
                                            <p:cond delay="0"/>
                                          </p:stCondLst>
                                        </p:cTn>
                                        <p:tgtEl>
                                          <p:spTgt spid="56340"/>
                                        </p:tgtEl>
                                        <p:attrNameLst>
                                          <p:attrName>style.visibility</p:attrName>
                                        </p:attrNameLst>
                                      </p:cBhvr>
                                      <p:to>
                                        <p:strVal val="visible"/>
                                      </p:to>
                                    </p:set>
                                    <p:animEffect transition="in" filter="wipe(down)">
                                      <p:cBhvr>
                                        <p:cTn id="12" dur="580">
                                          <p:stCondLst>
                                            <p:cond delay="0"/>
                                          </p:stCondLst>
                                        </p:cTn>
                                        <p:tgtEl>
                                          <p:spTgt spid="56340"/>
                                        </p:tgtEl>
                                      </p:cBhvr>
                                    </p:animEffect>
                                    <p:anim calcmode="lin" valueType="num">
                                      <p:cBhvr>
                                        <p:cTn id="13" dur="1822" tmFilter="0,0; 0.14,0.36; 0.43,0.73; 0.71,0.91; 1.0,1.0">
                                          <p:stCondLst>
                                            <p:cond delay="0"/>
                                          </p:stCondLst>
                                        </p:cTn>
                                        <p:tgtEl>
                                          <p:spTgt spid="5634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634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634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634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6340"/>
                                        </p:tgtEl>
                                        <p:attrNameLst>
                                          <p:attrName>ppt_y</p:attrName>
                                        </p:attrNameLst>
                                      </p:cBhvr>
                                      <p:tavLst>
                                        <p:tav tm="0" fmla="#ppt_y-sin(pi*$)/81">
                                          <p:val>
                                            <p:fltVal val="0"/>
                                          </p:val>
                                        </p:tav>
                                        <p:tav tm="100000">
                                          <p:val>
                                            <p:fltVal val="1"/>
                                          </p:val>
                                        </p:tav>
                                      </p:tavLst>
                                    </p:anim>
                                    <p:animScale>
                                      <p:cBhvr>
                                        <p:cTn id="18" dur="26">
                                          <p:stCondLst>
                                            <p:cond delay="650"/>
                                          </p:stCondLst>
                                        </p:cTn>
                                        <p:tgtEl>
                                          <p:spTgt spid="56340"/>
                                        </p:tgtEl>
                                      </p:cBhvr>
                                      <p:to x="100000" y="60000"/>
                                    </p:animScale>
                                    <p:animScale>
                                      <p:cBhvr>
                                        <p:cTn id="19" dur="166" decel="50000">
                                          <p:stCondLst>
                                            <p:cond delay="676"/>
                                          </p:stCondLst>
                                        </p:cTn>
                                        <p:tgtEl>
                                          <p:spTgt spid="56340"/>
                                        </p:tgtEl>
                                      </p:cBhvr>
                                      <p:to x="100000" y="100000"/>
                                    </p:animScale>
                                    <p:animScale>
                                      <p:cBhvr>
                                        <p:cTn id="20" dur="26">
                                          <p:stCondLst>
                                            <p:cond delay="1312"/>
                                          </p:stCondLst>
                                        </p:cTn>
                                        <p:tgtEl>
                                          <p:spTgt spid="56340"/>
                                        </p:tgtEl>
                                      </p:cBhvr>
                                      <p:to x="100000" y="80000"/>
                                    </p:animScale>
                                    <p:animScale>
                                      <p:cBhvr>
                                        <p:cTn id="21" dur="166" decel="50000">
                                          <p:stCondLst>
                                            <p:cond delay="1338"/>
                                          </p:stCondLst>
                                        </p:cTn>
                                        <p:tgtEl>
                                          <p:spTgt spid="56340"/>
                                        </p:tgtEl>
                                      </p:cBhvr>
                                      <p:to x="100000" y="100000"/>
                                    </p:animScale>
                                    <p:animScale>
                                      <p:cBhvr>
                                        <p:cTn id="22" dur="26">
                                          <p:stCondLst>
                                            <p:cond delay="1642"/>
                                          </p:stCondLst>
                                        </p:cTn>
                                        <p:tgtEl>
                                          <p:spTgt spid="56340"/>
                                        </p:tgtEl>
                                      </p:cBhvr>
                                      <p:to x="100000" y="90000"/>
                                    </p:animScale>
                                    <p:animScale>
                                      <p:cBhvr>
                                        <p:cTn id="23" dur="166" decel="50000">
                                          <p:stCondLst>
                                            <p:cond delay="1668"/>
                                          </p:stCondLst>
                                        </p:cTn>
                                        <p:tgtEl>
                                          <p:spTgt spid="56340"/>
                                        </p:tgtEl>
                                      </p:cBhvr>
                                      <p:to x="100000" y="100000"/>
                                    </p:animScale>
                                    <p:animScale>
                                      <p:cBhvr>
                                        <p:cTn id="24" dur="26">
                                          <p:stCondLst>
                                            <p:cond delay="1808"/>
                                          </p:stCondLst>
                                        </p:cTn>
                                        <p:tgtEl>
                                          <p:spTgt spid="56340"/>
                                        </p:tgtEl>
                                      </p:cBhvr>
                                      <p:to x="100000" y="95000"/>
                                    </p:animScale>
                                    <p:animScale>
                                      <p:cBhvr>
                                        <p:cTn id="25" dur="166" decel="50000">
                                          <p:stCondLst>
                                            <p:cond delay="1834"/>
                                          </p:stCondLst>
                                        </p:cTn>
                                        <p:tgtEl>
                                          <p:spTgt spid="56340"/>
                                        </p:tgtEl>
                                      </p:cBhvr>
                                      <p:to x="100000" y="100000"/>
                                    </p:animScale>
                                  </p:childTnLst>
                                </p:cTn>
                              </p:par>
                              <p:par>
                                <p:cTn id="26" presetID="55" presetClass="entr" presetSubtype="0" fill="hold" nodeType="withEffect">
                                  <p:stCondLst>
                                    <p:cond delay="0"/>
                                  </p:stCondLst>
                                  <p:childTnLst>
                                    <p:set>
                                      <p:cBhvr>
                                        <p:cTn id="27" dur="1" fill="hold">
                                          <p:stCondLst>
                                            <p:cond delay="0"/>
                                          </p:stCondLst>
                                        </p:cTn>
                                        <p:tgtEl>
                                          <p:spTgt spid="56342"/>
                                        </p:tgtEl>
                                        <p:attrNameLst>
                                          <p:attrName>style.visibility</p:attrName>
                                        </p:attrNameLst>
                                      </p:cBhvr>
                                      <p:to>
                                        <p:strVal val="visible"/>
                                      </p:to>
                                    </p:set>
                                    <p:anim calcmode="lin" valueType="num">
                                      <p:cBhvr>
                                        <p:cTn id="28" dur="500" fill="hold"/>
                                        <p:tgtEl>
                                          <p:spTgt spid="56342"/>
                                        </p:tgtEl>
                                        <p:attrNameLst>
                                          <p:attrName>ppt_w</p:attrName>
                                        </p:attrNameLst>
                                      </p:cBhvr>
                                      <p:tavLst>
                                        <p:tav tm="0">
                                          <p:val>
                                            <p:strVal val="#ppt_w*0.70"/>
                                          </p:val>
                                        </p:tav>
                                        <p:tav tm="100000">
                                          <p:val>
                                            <p:strVal val="#ppt_w"/>
                                          </p:val>
                                        </p:tav>
                                      </p:tavLst>
                                    </p:anim>
                                    <p:anim calcmode="lin" valueType="num">
                                      <p:cBhvr>
                                        <p:cTn id="29" dur="500" fill="hold"/>
                                        <p:tgtEl>
                                          <p:spTgt spid="56342"/>
                                        </p:tgtEl>
                                        <p:attrNameLst>
                                          <p:attrName>ppt_h</p:attrName>
                                        </p:attrNameLst>
                                      </p:cBhvr>
                                      <p:tavLst>
                                        <p:tav tm="0">
                                          <p:val>
                                            <p:strVal val="#ppt_h"/>
                                          </p:val>
                                        </p:tav>
                                        <p:tav tm="100000">
                                          <p:val>
                                            <p:strVal val="#ppt_h"/>
                                          </p:val>
                                        </p:tav>
                                      </p:tavLst>
                                    </p:anim>
                                    <p:animEffect transition="in" filter="fade">
                                      <p:cBhvr>
                                        <p:cTn id="30" dur="500"/>
                                        <p:tgtEl>
                                          <p:spTgt spid="563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afterEffect">
                                  <p:stCondLst>
                                    <p:cond delay="0"/>
                                  </p:stCondLst>
                                  <p:childTnLst>
                                    <p:cmd type="call" cmd="playFrom(0.0)">
                                      <p:cBhvr>
                                        <p:cTn id="35" dur="205007"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563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0" descr="blue_green_yellow_sld"/>
          <p:cNvPicPr>
            <a:picLocks noChangeAspect="1" noChangeArrowheads="1"/>
          </p:cNvPicPr>
          <p:nvPr/>
        </p:nvPicPr>
        <p:blipFill>
          <a:blip r:embed="rId2"/>
          <a:srcRect/>
          <a:stretch>
            <a:fillRect/>
          </a:stretch>
        </p:blipFill>
        <p:spPr bwMode="auto">
          <a:xfrm>
            <a:off x="38100" y="-7938"/>
            <a:ext cx="9180513" cy="6854826"/>
          </a:xfrm>
          <a:prstGeom prst="rect">
            <a:avLst/>
          </a:prstGeom>
          <a:noFill/>
          <a:ln w="9525">
            <a:noFill/>
            <a:miter lim="800000"/>
            <a:headEnd/>
            <a:tailEnd/>
          </a:ln>
          <a:effectLst>
            <a:outerShdw dist="107763" dir="2700000" algn="ctr" rotWithShape="0">
              <a:srgbClr val="4D4D4D">
                <a:alpha val="50000"/>
              </a:srgbClr>
            </a:outerShdw>
          </a:effectLst>
        </p:spPr>
      </p:pic>
      <p:grpSp>
        <p:nvGrpSpPr>
          <p:cNvPr id="471059" name="Group 19"/>
          <p:cNvGrpSpPr>
            <a:grpSpLocks/>
          </p:cNvGrpSpPr>
          <p:nvPr/>
        </p:nvGrpSpPr>
        <p:grpSpPr bwMode="auto">
          <a:xfrm>
            <a:off x="1500188" y="2005013"/>
            <a:ext cx="5992812" cy="1193800"/>
            <a:chOff x="1936" y="1628"/>
            <a:chExt cx="3775" cy="752"/>
          </a:xfrm>
        </p:grpSpPr>
        <p:sp>
          <p:nvSpPr>
            <p:cNvPr id="471052" name="Text Box 12" descr="Blue tissue paper"/>
            <p:cNvSpPr txBox="1">
              <a:spLocks noChangeArrowheads="1"/>
            </p:cNvSpPr>
            <p:nvPr/>
          </p:nvSpPr>
          <p:spPr bwMode="auto">
            <a:xfrm>
              <a:off x="1961" y="1693"/>
              <a:ext cx="3726" cy="478"/>
            </a:xfrm>
            <a:prstGeom prst="rect">
              <a:avLst/>
            </a:prstGeom>
            <a:blipFill dpi="0" rotWithShape="1">
              <a:blip r:embed="rId3"/>
              <a:srcRect/>
              <a:tile tx="0" ty="0" sx="100000" sy="100000" flip="none" algn="tl"/>
            </a:blipFill>
            <a:ln w="57150" cmpd="thinThick" algn="ctr">
              <a:solidFill>
                <a:srgbClr val="FFFF00"/>
              </a:solidFill>
              <a:miter lim="800000"/>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rPr>
                <a:t>ĐỒNG BẰNG BẮC BỘ</a:t>
              </a:r>
            </a:p>
          </p:txBody>
        </p:sp>
        <p:pic>
          <p:nvPicPr>
            <p:cNvPr id="8200" name="Picture 17" descr="bluline[1]"/>
            <p:cNvPicPr>
              <a:picLocks noChangeAspect="1" noChangeArrowheads="1"/>
            </p:cNvPicPr>
            <p:nvPr/>
          </p:nvPicPr>
          <p:blipFill>
            <a:blip r:embed="rId4"/>
            <a:srcRect/>
            <a:stretch>
              <a:fillRect/>
            </a:stretch>
          </p:blipFill>
          <p:spPr bwMode="auto">
            <a:xfrm>
              <a:off x="1936" y="2329"/>
              <a:ext cx="3775" cy="51"/>
            </a:xfrm>
            <a:prstGeom prst="rect">
              <a:avLst/>
            </a:prstGeom>
            <a:noFill/>
            <a:ln w="9525">
              <a:noFill/>
              <a:miter lim="800000"/>
              <a:headEnd/>
              <a:tailEnd/>
            </a:ln>
          </p:spPr>
        </p:pic>
        <p:pic>
          <p:nvPicPr>
            <p:cNvPr id="8201" name="Picture 18" descr="bluline[1]"/>
            <p:cNvPicPr>
              <a:picLocks noChangeAspect="1" noChangeArrowheads="1"/>
            </p:cNvPicPr>
            <p:nvPr/>
          </p:nvPicPr>
          <p:blipFill>
            <a:blip r:embed="rId4"/>
            <a:srcRect/>
            <a:stretch>
              <a:fillRect/>
            </a:stretch>
          </p:blipFill>
          <p:spPr bwMode="auto">
            <a:xfrm>
              <a:off x="1936" y="1628"/>
              <a:ext cx="3775" cy="51"/>
            </a:xfrm>
            <a:prstGeom prst="rect">
              <a:avLst/>
            </a:prstGeom>
            <a:noFill/>
            <a:ln w="9525">
              <a:noFill/>
              <a:miter lim="800000"/>
              <a:headEnd/>
              <a:tailEnd/>
            </a:ln>
          </p:spPr>
        </p:pic>
      </p:grpSp>
      <p:pic>
        <p:nvPicPr>
          <p:cNvPr id="8196" name="Picture 22" descr="Canh_dong_bang_Bac_Bo"/>
          <p:cNvPicPr>
            <a:picLocks noChangeAspect="1" noChangeArrowheads="1"/>
          </p:cNvPicPr>
          <p:nvPr/>
        </p:nvPicPr>
        <p:blipFill>
          <a:blip r:embed="rId5"/>
          <a:srcRect/>
          <a:stretch>
            <a:fillRect/>
          </a:stretch>
        </p:blipFill>
        <p:spPr bwMode="auto">
          <a:xfrm>
            <a:off x="692150" y="3275013"/>
            <a:ext cx="7950200" cy="3421062"/>
          </a:xfrm>
          <a:prstGeom prst="rect">
            <a:avLst/>
          </a:prstGeom>
          <a:noFill/>
          <a:ln w="9525">
            <a:noFill/>
            <a:miter lim="800000"/>
            <a:headEnd/>
            <a:tailEnd/>
          </a:ln>
        </p:spPr>
      </p:pic>
      <p:sp>
        <p:nvSpPr>
          <p:cNvPr id="8198" name="Text Box 24"/>
          <p:cNvSpPr txBox="1">
            <a:spLocks noChangeArrowheads="1"/>
          </p:cNvSpPr>
          <p:nvPr/>
        </p:nvSpPr>
        <p:spPr bwMode="auto">
          <a:xfrm>
            <a:off x="685800" y="1163638"/>
            <a:ext cx="1600200" cy="641350"/>
          </a:xfrm>
          <a:prstGeom prst="rect">
            <a:avLst/>
          </a:prstGeom>
          <a:solidFill>
            <a:srgbClr val="00FFFF">
              <a:alpha val="41960"/>
            </a:srgbClr>
          </a:solidFill>
          <a:ln w="9525">
            <a:noFill/>
            <a:miter lim="800000"/>
            <a:headEnd/>
            <a:tailEnd/>
          </a:ln>
          <a:effectLst/>
        </p:spPr>
        <p:txBody>
          <a:bodyPr>
            <a:spAutoFit/>
          </a:bodyPr>
          <a:lstStyle/>
          <a:p>
            <a:pPr>
              <a:spcBef>
                <a:spcPct val="50000"/>
              </a:spcBef>
            </a:pPr>
            <a:r>
              <a:rPr lang="en-US" sz="3600" b="1">
                <a:solidFill>
                  <a:srgbClr val="000066"/>
                </a:solidFill>
                <a:latin typeface="Arial" charset="0"/>
              </a:rPr>
              <a:t> </a:t>
            </a:r>
            <a:r>
              <a:rPr lang="en-US" sz="3600" b="1">
                <a:solidFill>
                  <a:srgbClr val="FF0000"/>
                </a:solidFill>
                <a:latin typeface="Arial" charset="0"/>
              </a:rPr>
              <a:t>Địa lí:</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71059"/>
                                        </p:tgtEl>
                                        <p:attrNameLst>
                                          <p:attrName>style.visibility</p:attrName>
                                        </p:attrNameLst>
                                      </p:cBhvr>
                                      <p:to>
                                        <p:strVal val="visible"/>
                                      </p:to>
                                    </p:set>
                                    <p:anim calcmode="lin" valueType="num">
                                      <p:cBhvr>
                                        <p:cTn id="7" dur="500" fill="hold"/>
                                        <p:tgtEl>
                                          <p:spTgt spid="471059"/>
                                        </p:tgtEl>
                                        <p:attrNameLst>
                                          <p:attrName>ppt_w</p:attrName>
                                        </p:attrNameLst>
                                      </p:cBhvr>
                                      <p:tavLst>
                                        <p:tav tm="0">
                                          <p:val>
                                            <p:fltVal val="0"/>
                                          </p:val>
                                        </p:tav>
                                        <p:tav tm="100000">
                                          <p:val>
                                            <p:strVal val="#ppt_w"/>
                                          </p:val>
                                        </p:tav>
                                      </p:tavLst>
                                    </p:anim>
                                    <p:anim calcmode="lin" valueType="num">
                                      <p:cBhvr>
                                        <p:cTn id="8" dur="500" fill="hold"/>
                                        <p:tgtEl>
                                          <p:spTgt spid="471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A006"/>
          <p:cNvPicPr>
            <a:picLocks noGrp="1" noChangeAspect="1" noChangeArrowheads="1"/>
          </p:cNvPicPr>
          <p:nvPr>
            <p:ph/>
          </p:nvPr>
        </p:nvPicPr>
        <p:blipFill>
          <a:blip r:embed="rId2"/>
          <a:srcRect/>
          <a:stretch>
            <a:fillRect/>
          </a:stretch>
        </p:blipFill>
        <p:spPr>
          <a:xfrm>
            <a:off x="914400" y="274638"/>
            <a:ext cx="7315200" cy="5851525"/>
          </a:xfrm>
          <a:noFill/>
        </p:spPr>
      </p:pic>
      <p:sp>
        <p:nvSpPr>
          <p:cNvPr id="9219" name="Text Box 3"/>
          <p:cNvSpPr txBox="1">
            <a:spLocks noChangeArrowheads="1"/>
          </p:cNvSpPr>
          <p:nvPr/>
        </p:nvSpPr>
        <p:spPr bwMode="auto">
          <a:xfrm>
            <a:off x="615950" y="241300"/>
            <a:ext cx="7834313" cy="457200"/>
          </a:xfrm>
          <a:prstGeom prst="rect">
            <a:avLst/>
          </a:prstGeom>
          <a:noFill/>
          <a:ln w="9525" algn="ctr">
            <a:noFill/>
            <a:miter lim="800000"/>
            <a:headEnd/>
            <a:tailEnd/>
          </a:ln>
          <a:effectLst/>
        </p:spPr>
        <p:txBody>
          <a:bodyPr>
            <a:spAutoFit/>
          </a:bodyPr>
          <a:lstStyle/>
          <a:p>
            <a:pPr algn="ctr">
              <a:spcBef>
                <a:spcPct val="50000"/>
              </a:spcBef>
            </a:pPr>
            <a:endParaRPr lang="en-US"/>
          </a:p>
        </p:txBody>
      </p:sp>
      <p:sp>
        <p:nvSpPr>
          <p:cNvPr id="495620" name="Text Box 4"/>
          <p:cNvSpPr txBox="1">
            <a:spLocks noChangeArrowheads="1"/>
          </p:cNvSpPr>
          <p:nvPr/>
        </p:nvSpPr>
        <p:spPr bwMode="auto">
          <a:xfrm>
            <a:off x="923925" y="165100"/>
            <a:ext cx="7027863" cy="641350"/>
          </a:xfrm>
          <a:prstGeom prst="rect">
            <a:avLst/>
          </a:prstGeom>
          <a:solidFill>
            <a:srgbClr val="CCECFF"/>
          </a:solidFill>
          <a:ln w="9525" algn="ctr">
            <a:noFill/>
            <a:miter lim="800000"/>
            <a:headEnd/>
            <a:tailEnd/>
          </a:ln>
          <a:effectLst/>
        </p:spPr>
        <p:txBody>
          <a:bodyPr>
            <a:spAutoFit/>
          </a:bodyPr>
          <a:lstStyle/>
          <a:p>
            <a:pPr algn="ctr">
              <a:spcBef>
                <a:spcPct val="50000"/>
              </a:spcBef>
            </a:pPr>
            <a:r>
              <a:rPr lang="en-US" sz="3600" b="1">
                <a:latin typeface="Arial" charset="0"/>
              </a:rPr>
              <a:t>1. Đồng bằng lớn ở miền Bắc</a:t>
            </a:r>
          </a:p>
        </p:txBody>
      </p:sp>
      <p:sp>
        <p:nvSpPr>
          <p:cNvPr id="9221" name="Text Box 6"/>
          <p:cNvSpPr txBox="1">
            <a:spLocks noChangeArrowheads="1"/>
          </p:cNvSpPr>
          <p:nvPr/>
        </p:nvSpPr>
        <p:spPr bwMode="auto">
          <a:xfrm flipV="1">
            <a:off x="347663" y="698500"/>
            <a:ext cx="8102600" cy="457200"/>
          </a:xfrm>
          <a:prstGeom prst="rect">
            <a:avLst/>
          </a:prstGeom>
          <a:noFill/>
          <a:ln w="9525" algn="ctr">
            <a:noFill/>
            <a:miter lim="800000"/>
            <a:headEnd/>
            <a:tailEnd/>
          </a:ln>
          <a:effectLst/>
        </p:spPr>
        <p:txBody>
          <a:bodyPr rot="10800000">
            <a:spAutoFit/>
          </a:bodyPr>
          <a:lstStyle/>
          <a:p>
            <a:pPr algn="ctr">
              <a:spcBef>
                <a:spcPct val="50000"/>
              </a:spcBef>
            </a:pPr>
            <a:endParaRPr lang="en-US"/>
          </a:p>
        </p:txBody>
      </p:sp>
      <p:pic>
        <p:nvPicPr>
          <p:cNvPr id="495626" name="Picture 10" descr="scan0002"/>
          <p:cNvPicPr>
            <a:picLocks noChangeAspect="1" noChangeArrowheads="1"/>
          </p:cNvPicPr>
          <p:nvPr/>
        </p:nvPicPr>
        <p:blipFill>
          <a:blip r:embed="rId3"/>
          <a:srcRect l="3999" t="3174" r="3214" b="2773"/>
          <a:stretch>
            <a:fillRect/>
          </a:stretch>
        </p:blipFill>
        <p:spPr bwMode="auto">
          <a:xfrm>
            <a:off x="3535363" y="806450"/>
            <a:ext cx="5414962" cy="5541963"/>
          </a:xfrm>
          <a:prstGeom prst="rect">
            <a:avLst/>
          </a:prstGeom>
          <a:noFill/>
          <a:ln w="9525">
            <a:noFill/>
            <a:miter lim="800000"/>
            <a:headEnd/>
            <a:tailEnd/>
          </a:ln>
        </p:spPr>
      </p:pic>
      <p:sp>
        <p:nvSpPr>
          <p:cNvPr id="495630" name="WordArt 14"/>
          <p:cNvSpPr>
            <a:spLocks noChangeArrowheads="1" noChangeShapeType="1" noTextEdit="1"/>
          </p:cNvSpPr>
          <p:nvPr/>
        </p:nvSpPr>
        <p:spPr bwMode="auto">
          <a:xfrm>
            <a:off x="3549650" y="6350000"/>
            <a:ext cx="5362575" cy="342900"/>
          </a:xfrm>
          <a:prstGeom prst="rect">
            <a:avLst/>
          </a:prstGeom>
        </p:spPr>
        <p:txBody>
          <a:bodyPr wrap="none" fromWordArt="1">
            <a:prstTxWarp prst="textPlain">
              <a:avLst>
                <a:gd name="adj" fmla="val 50000"/>
              </a:avLst>
            </a:prstTxWarp>
          </a:bodyPr>
          <a:lstStyle/>
          <a:p>
            <a:pPr algn="ctr"/>
            <a:r>
              <a:rPr lang="en-US"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BẢN ĐỒ ĐỊA LÍ TỰ NHIÊN VIỆT NAM </a:t>
            </a:r>
          </a:p>
        </p:txBody>
      </p:sp>
      <p:sp>
        <p:nvSpPr>
          <p:cNvPr id="495631" name="Rectangle 15" descr="Stationery"/>
          <p:cNvSpPr>
            <a:spLocks noChangeArrowheads="1"/>
          </p:cNvSpPr>
          <p:nvPr/>
        </p:nvSpPr>
        <p:spPr bwMode="auto">
          <a:xfrm>
            <a:off x="923925" y="1316038"/>
            <a:ext cx="1843088" cy="4532312"/>
          </a:xfrm>
          <a:prstGeom prst="rect">
            <a:avLst/>
          </a:prstGeom>
          <a:blipFill dpi="0" rotWithShape="1">
            <a:blip r:embed="rId4"/>
            <a:srcRect/>
            <a:tile tx="0" ty="0" sx="100000" sy="100000" flip="none" algn="tl"/>
          </a:blipFill>
          <a:ln w="38100" cmpd="dbl" algn="ctr">
            <a:solidFill>
              <a:schemeClr val="tx1"/>
            </a:solidFill>
            <a:miter lim="800000"/>
            <a:headEnd/>
            <a:tailEnd/>
          </a:ln>
          <a:effectLst/>
        </p:spPr>
        <p:txBody>
          <a:bodyPr wrap="none" anchor="ctr"/>
          <a:lstStyle/>
          <a:p>
            <a:endParaRPr lang="en-US"/>
          </a:p>
        </p:txBody>
      </p:sp>
      <p:sp>
        <p:nvSpPr>
          <p:cNvPr id="495632" name="Text Box 16"/>
          <p:cNvSpPr txBox="1">
            <a:spLocks noChangeArrowheads="1"/>
          </p:cNvSpPr>
          <p:nvPr/>
        </p:nvSpPr>
        <p:spPr bwMode="auto">
          <a:xfrm>
            <a:off x="923925" y="1316038"/>
            <a:ext cx="1843088" cy="4478337"/>
          </a:xfrm>
          <a:prstGeom prst="rect">
            <a:avLst/>
          </a:prstGeom>
          <a:noFill/>
          <a:ln w="9525" algn="ctr">
            <a:noFill/>
            <a:miter lim="800000"/>
            <a:headEnd/>
            <a:tailEnd/>
          </a:ln>
          <a:effectLst/>
        </p:spPr>
        <p:txBody>
          <a:bodyPr>
            <a:spAutoFit/>
          </a:bodyPr>
          <a:lstStyle/>
          <a:p>
            <a:pPr algn="ctr">
              <a:spcBef>
                <a:spcPct val="50000"/>
              </a:spcBef>
            </a:pPr>
            <a:r>
              <a:rPr lang="en-US" sz="3200" b="1">
                <a:solidFill>
                  <a:srgbClr val="D60093"/>
                </a:solidFill>
              </a:rPr>
              <a:t>Hãy chỉ vị trí của đồng bằng Bắc Bộ trên bản đồ Địa lí tự nhiên Việt Nam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95620"/>
                                        </p:tgtEl>
                                        <p:attrNameLst>
                                          <p:attrName>style.visibility</p:attrName>
                                        </p:attrNameLst>
                                      </p:cBhvr>
                                      <p:to>
                                        <p:strVal val="visible"/>
                                      </p:to>
                                    </p:set>
                                    <p:animScale>
                                      <p:cBhvr>
                                        <p:cTn id="7" dur="1000" decel="50000" fill="hold">
                                          <p:stCondLst>
                                            <p:cond delay="0"/>
                                          </p:stCondLst>
                                        </p:cTn>
                                        <p:tgtEl>
                                          <p:spTgt spid="4956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5620"/>
                                        </p:tgtEl>
                                        <p:attrNameLst>
                                          <p:attrName>ppt_x</p:attrName>
                                          <p:attrName>ppt_y</p:attrName>
                                        </p:attrNameLst>
                                      </p:cBhvr>
                                    </p:animMotion>
                                    <p:animEffect transition="in" filter="fade">
                                      <p:cBhvr>
                                        <p:cTn id="9" dur="1000"/>
                                        <p:tgtEl>
                                          <p:spTgt spid="4956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95630"/>
                                        </p:tgtEl>
                                        <p:attrNameLst>
                                          <p:attrName>style.visibility</p:attrName>
                                        </p:attrNameLst>
                                      </p:cBhvr>
                                      <p:to>
                                        <p:strVal val="visible"/>
                                      </p:to>
                                    </p:set>
                                    <p:animEffect transition="in" filter="checkerboard(across)">
                                      <p:cBhvr>
                                        <p:cTn id="14" dur="500"/>
                                        <p:tgtEl>
                                          <p:spTgt spid="495630"/>
                                        </p:tgtEl>
                                      </p:cBhvr>
                                    </p:animEffect>
                                  </p:childTnLst>
                                </p:cTn>
                              </p:par>
                              <p:par>
                                <p:cTn id="15" presetID="5" presetClass="entr" presetSubtype="10" fill="hold" nodeType="withEffect">
                                  <p:stCondLst>
                                    <p:cond delay="0"/>
                                  </p:stCondLst>
                                  <p:childTnLst>
                                    <p:set>
                                      <p:cBhvr>
                                        <p:cTn id="16" dur="1" fill="hold">
                                          <p:stCondLst>
                                            <p:cond delay="0"/>
                                          </p:stCondLst>
                                        </p:cTn>
                                        <p:tgtEl>
                                          <p:spTgt spid="495626"/>
                                        </p:tgtEl>
                                        <p:attrNameLst>
                                          <p:attrName>style.visibility</p:attrName>
                                        </p:attrNameLst>
                                      </p:cBhvr>
                                      <p:to>
                                        <p:strVal val="visible"/>
                                      </p:to>
                                    </p:set>
                                    <p:animEffect transition="in" filter="checkerboard(across)">
                                      <p:cBhvr>
                                        <p:cTn id="17" dur="500"/>
                                        <p:tgtEl>
                                          <p:spTgt spid="4956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95632"/>
                                        </p:tgtEl>
                                        <p:attrNameLst>
                                          <p:attrName>style.visibility</p:attrName>
                                        </p:attrNameLst>
                                      </p:cBhvr>
                                      <p:to>
                                        <p:strVal val="visible"/>
                                      </p:to>
                                    </p:set>
                                    <p:animEffect transition="in" filter="slide(fromBottom)">
                                      <p:cBhvr>
                                        <p:cTn id="22" dur="500"/>
                                        <p:tgtEl>
                                          <p:spTgt spid="495632"/>
                                        </p:tgtEl>
                                      </p:cBhvr>
                                    </p:animEffect>
                                  </p:childTnLst>
                                </p:cTn>
                              </p:par>
                              <p:par>
                                <p:cTn id="23" presetID="12" presetClass="entr" presetSubtype="4" fill="hold" nodeType="withEffect">
                                  <p:stCondLst>
                                    <p:cond delay="0"/>
                                  </p:stCondLst>
                                  <p:childTnLst>
                                    <p:set>
                                      <p:cBhvr>
                                        <p:cTn id="24" dur="1" fill="hold">
                                          <p:stCondLst>
                                            <p:cond delay="0"/>
                                          </p:stCondLst>
                                        </p:cTn>
                                        <p:tgtEl>
                                          <p:spTgt spid="495618"/>
                                        </p:tgtEl>
                                        <p:attrNameLst>
                                          <p:attrName>style.visibility</p:attrName>
                                        </p:attrNameLst>
                                      </p:cBhvr>
                                      <p:to>
                                        <p:strVal val="visible"/>
                                      </p:to>
                                    </p:set>
                                    <p:animEffect transition="in" filter="slide(fromBottom)">
                                      <p:cBhvr>
                                        <p:cTn id="25" dur="500"/>
                                        <p:tgtEl>
                                          <p:spTgt spid="49561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95631"/>
                                        </p:tgtEl>
                                        <p:attrNameLst>
                                          <p:attrName>style.visibility</p:attrName>
                                        </p:attrNameLst>
                                      </p:cBhvr>
                                      <p:to>
                                        <p:strVal val="visible"/>
                                      </p:to>
                                    </p:set>
                                    <p:animEffect transition="in" filter="slide(fromBottom)">
                                      <p:cBhvr>
                                        <p:cTn id="28" dur="500"/>
                                        <p:tgtEl>
                                          <p:spTgt spid="495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0" grpId="0" animBg="1"/>
      <p:bldP spid="495630" grpId="0" animBg="1"/>
      <p:bldP spid="495631" grpId="0" animBg="1"/>
      <p:bldP spid="4956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Picture 2" descr="Luoc do dong bang Bac Bo"/>
          <p:cNvPicPr>
            <a:picLocks noChangeAspect="1" noChangeArrowheads="1"/>
          </p:cNvPicPr>
          <p:nvPr/>
        </p:nvPicPr>
        <p:blipFill>
          <a:blip r:embed="rId2"/>
          <a:srcRect/>
          <a:stretch>
            <a:fillRect/>
          </a:stretch>
        </p:blipFill>
        <p:spPr bwMode="auto">
          <a:xfrm>
            <a:off x="2622550" y="96838"/>
            <a:ext cx="6332538" cy="5829300"/>
          </a:xfrm>
          <a:prstGeom prst="rect">
            <a:avLst/>
          </a:prstGeom>
          <a:noFill/>
          <a:ln w="9525">
            <a:solidFill>
              <a:srgbClr val="FF0066"/>
            </a:solidFill>
            <a:miter lim="800000"/>
            <a:headEnd/>
            <a:tailEnd/>
          </a:ln>
        </p:spPr>
      </p:pic>
      <p:pic>
        <p:nvPicPr>
          <p:cNvPr id="554001" name="Text Box 19"/>
          <p:cNvPicPr>
            <a:picLocks noChangeArrowheads="1"/>
          </p:cNvPicPr>
          <p:nvPr/>
        </p:nvPicPr>
        <p:blipFill>
          <a:blip r:embed="rId3"/>
          <a:srcRect/>
          <a:stretch>
            <a:fillRect/>
          </a:stretch>
        </p:blipFill>
        <p:spPr bwMode="auto">
          <a:xfrm>
            <a:off x="0" y="1039813"/>
            <a:ext cx="2730500" cy="4270375"/>
          </a:xfrm>
          <a:prstGeom prst="rect">
            <a:avLst/>
          </a:prstGeom>
          <a:noFill/>
          <a:ln w="9525">
            <a:noFill/>
            <a:miter lim="800000"/>
            <a:headEnd/>
            <a:tailEnd/>
          </a:ln>
        </p:spPr>
      </p:pic>
      <p:sp>
        <p:nvSpPr>
          <p:cNvPr id="554002" name="Text Box 18"/>
          <p:cNvSpPr txBox="1">
            <a:spLocks noChangeArrowheads="1"/>
          </p:cNvSpPr>
          <p:nvPr/>
        </p:nvSpPr>
        <p:spPr bwMode="auto">
          <a:xfrm>
            <a:off x="193675" y="1171575"/>
            <a:ext cx="2189163" cy="393700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Arial" charset="0"/>
                <a:cs typeface="Arial" charset="0"/>
              </a:rPr>
              <a:t>Đồng bằng Bắc Bộ có hình dạng như thế nào?</a:t>
            </a:r>
          </a:p>
        </p:txBody>
      </p:sp>
      <p:pic>
        <p:nvPicPr>
          <p:cNvPr id="554005" name="Text Box 19"/>
          <p:cNvPicPr>
            <a:picLocks noChangeArrowheads="1"/>
          </p:cNvPicPr>
          <p:nvPr/>
        </p:nvPicPr>
        <p:blipFill>
          <a:blip r:embed="rId4"/>
          <a:srcRect/>
          <a:stretch>
            <a:fillRect/>
          </a:stretch>
        </p:blipFill>
        <p:spPr bwMode="auto">
          <a:xfrm>
            <a:off x="39688" y="1193800"/>
            <a:ext cx="2730500" cy="3254375"/>
          </a:xfrm>
          <a:prstGeom prst="rect">
            <a:avLst/>
          </a:prstGeom>
          <a:noFill/>
          <a:ln w="9525">
            <a:noFill/>
            <a:miter lim="800000"/>
            <a:headEnd/>
            <a:tailEnd/>
          </a:ln>
        </p:spPr>
      </p:pic>
      <p:sp>
        <p:nvSpPr>
          <p:cNvPr id="554006" name="Text Box 22"/>
          <p:cNvSpPr txBox="1">
            <a:spLocks noChangeArrowheads="1"/>
          </p:cNvSpPr>
          <p:nvPr/>
        </p:nvSpPr>
        <p:spPr bwMode="auto">
          <a:xfrm>
            <a:off x="193675" y="1219200"/>
            <a:ext cx="2424113" cy="3016250"/>
          </a:xfrm>
          <a:prstGeom prst="rect">
            <a:avLst/>
          </a:prstGeom>
          <a:noFill/>
          <a:ln w="9525" algn="ctr">
            <a:noFill/>
            <a:miter lim="800000"/>
            <a:headEnd/>
            <a:tailEnd/>
          </a:ln>
          <a:effectLst/>
        </p:spPr>
        <p:txBody>
          <a:bodyPr>
            <a:spAutoFit/>
          </a:bodyPr>
          <a:lstStyle/>
          <a:p>
            <a:pPr>
              <a:spcBef>
                <a:spcPct val="50000"/>
              </a:spcBef>
            </a:pPr>
            <a:r>
              <a:rPr lang="en-US" sz="3200" b="1">
                <a:latin typeface="Arial" charset="0"/>
              </a:rPr>
              <a:t>Dựa vào kí hiệu, hãy xác định vị trí của đồng bằng Bắc Bộ.</a:t>
            </a:r>
          </a:p>
        </p:txBody>
      </p:sp>
      <p:sp>
        <p:nvSpPr>
          <p:cNvPr id="554009" name="WordArt 25"/>
          <p:cNvSpPr>
            <a:spLocks noChangeArrowheads="1" noChangeShapeType="1" noTextEdit="1"/>
          </p:cNvSpPr>
          <p:nvPr/>
        </p:nvSpPr>
        <p:spPr bwMode="auto">
          <a:xfrm>
            <a:off x="2579688" y="6045200"/>
            <a:ext cx="6375400" cy="533400"/>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solidFill>
                  <a:srgbClr val="FF0000"/>
                </a:solidFill>
                <a:effectLst>
                  <a:outerShdw dist="35921" dir="2700000" sy="50000" kx="2115830" algn="bl" rotWithShape="0">
                    <a:srgbClr val="C0C0C0">
                      <a:alpha val="79999"/>
                    </a:srgbClr>
                  </a:outerShdw>
                </a:effectLst>
                <a:latin typeface="Arial"/>
                <a:cs typeface="Arial"/>
              </a:rPr>
              <a:t>LƯỢC ĐỒ ĐỒNG BẰNG BẮC BỘ</a:t>
            </a:r>
            <a:endParaRPr lang="en-US" sz="3600" b="1" kern="10">
              <a:ln w="12700">
                <a:solidFill>
                  <a:srgbClr val="0000FF"/>
                </a:solidFill>
                <a:round/>
                <a:headEnd/>
                <a:tailEnd/>
              </a:ln>
              <a:solidFill>
                <a:srgbClr val="FF0000"/>
              </a:solidFill>
              <a:effectLst>
                <a:outerShdw dist="35921" dir="2700000" sy="50000" kx="2115830" algn="bl" rotWithShape="0">
                  <a:srgbClr val="C0C0C0">
                    <a:alpha val="79999"/>
                  </a:srgbClr>
                </a:outerShdw>
              </a:effectLst>
              <a:latin typeface="Arial"/>
              <a:cs typeface="Arial"/>
            </a:endParaRPr>
          </a:p>
        </p:txBody>
      </p:sp>
      <p:pic>
        <p:nvPicPr>
          <p:cNvPr id="554010" name="Picture 26" descr="questionmark_w"/>
          <p:cNvPicPr>
            <a:picLocks noChangeAspect="1" noChangeArrowheads="1" noCrop="1"/>
          </p:cNvPicPr>
          <p:nvPr/>
        </p:nvPicPr>
        <p:blipFill>
          <a:blip r:embed="rId5"/>
          <a:srcRect/>
          <a:stretch>
            <a:fillRect/>
          </a:stretch>
        </p:blipFill>
        <p:spPr bwMode="auto">
          <a:xfrm>
            <a:off x="39688" y="87313"/>
            <a:ext cx="976312" cy="1219200"/>
          </a:xfrm>
          <a:prstGeom prst="rect">
            <a:avLst/>
          </a:prstGeom>
          <a:noFill/>
          <a:ln w="9525">
            <a:noFill/>
            <a:miter lim="800000"/>
            <a:headEnd/>
            <a:tailEnd/>
          </a:ln>
        </p:spPr>
      </p:pic>
      <p:sp>
        <p:nvSpPr>
          <p:cNvPr id="554016" name="Freeform 32"/>
          <p:cNvSpPr>
            <a:spLocks/>
          </p:cNvSpPr>
          <p:nvPr/>
        </p:nvSpPr>
        <p:spPr bwMode="auto">
          <a:xfrm>
            <a:off x="3411538" y="1133475"/>
            <a:ext cx="4913312" cy="4086225"/>
          </a:xfrm>
          <a:custGeom>
            <a:avLst/>
            <a:gdLst>
              <a:gd name="T0" fmla="*/ 2147483647 w 3095"/>
              <a:gd name="T1" fmla="*/ 2147483647 h 2574"/>
              <a:gd name="T2" fmla="*/ 2147483647 w 3095"/>
              <a:gd name="T3" fmla="*/ 2147483647 h 2574"/>
              <a:gd name="T4" fmla="*/ 2147483647 w 3095"/>
              <a:gd name="T5" fmla="*/ 2147483647 h 2574"/>
              <a:gd name="T6" fmla="*/ 2147483647 w 3095"/>
              <a:gd name="T7" fmla="*/ 2147483647 h 2574"/>
              <a:gd name="T8" fmla="*/ 2147483647 w 3095"/>
              <a:gd name="T9" fmla="*/ 2147483647 h 2574"/>
              <a:gd name="T10" fmla="*/ 2147483647 w 3095"/>
              <a:gd name="T11" fmla="*/ 2147483647 h 2574"/>
              <a:gd name="T12" fmla="*/ 2147483647 w 3095"/>
              <a:gd name="T13" fmla="*/ 2147483647 h 2574"/>
              <a:gd name="T14" fmla="*/ 2147483647 w 3095"/>
              <a:gd name="T15" fmla="*/ 2147483647 h 2574"/>
              <a:gd name="T16" fmla="*/ 2147483647 w 3095"/>
              <a:gd name="T17" fmla="*/ 2147483647 h 2574"/>
              <a:gd name="T18" fmla="*/ 2147483647 w 3095"/>
              <a:gd name="T19" fmla="*/ 2147483647 h 2574"/>
              <a:gd name="T20" fmla="*/ 2147483647 w 3095"/>
              <a:gd name="T21" fmla="*/ 2147483647 h 2574"/>
              <a:gd name="T22" fmla="*/ 2147483647 w 3095"/>
              <a:gd name="T23" fmla="*/ 2147483647 h 2574"/>
              <a:gd name="T24" fmla="*/ 2147483647 w 3095"/>
              <a:gd name="T25" fmla="*/ 2147483647 h 2574"/>
              <a:gd name="T26" fmla="*/ 2147483647 w 3095"/>
              <a:gd name="T27" fmla="*/ 2147483647 h 2574"/>
              <a:gd name="T28" fmla="*/ 2147483647 w 3095"/>
              <a:gd name="T29" fmla="*/ 2147483647 h 2574"/>
              <a:gd name="T30" fmla="*/ 2147483647 w 3095"/>
              <a:gd name="T31" fmla="*/ 2147483647 h 2574"/>
              <a:gd name="T32" fmla="*/ 2147483647 w 3095"/>
              <a:gd name="T33" fmla="*/ 2147483647 h 2574"/>
              <a:gd name="T34" fmla="*/ 2147483647 w 3095"/>
              <a:gd name="T35" fmla="*/ 2147483647 h 2574"/>
              <a:gd name="T36" fmla="*/ 2147483647 w 3095"/>
              <a:gd name="T37" fmla="*/ 2147483647 h 2574"/>
              <a:gd name="T38" fmla="*/ 2147483647 w 3095"/>
              <a:gd name="T39" fmla="*/ 2147483647 h 2574"/>
              <a:gd name="T40" fmla="*/ 2147483647 w 3095"/>
              <a:gd name="T41" fmla="*/ 2147483647 h 2574"/>
              <a:gd name="T42" fmla="*/ 2147483647 w 3095"/>
              <a:gd name="T43" fmla="*/ 2147483647 h 2574"/>
              <a:gd name="T44" fmla="*/ 2147483647 w 3095"/>
              <a:gd name="T45" fmla="*/ 2147483647 h 2574"/>
              <a:gd name="T46" fmla="*/ 2147483647 w 3095"/>
              <a:gd name="T47" fmla="*/ 2147483647 h 2574"/>
              <a:gd name="T48" fmla="*/ 2147483647 w 3095"/>
              <a:gd name="T49" fmla="*/ 2147483647 h 2574"/>
              <a:gd name="T50" fmla="*/ 2147483647 w 3095"/>
              <a:gd name="T51" fmla="*/ 2147483647 h 2574"/>
              <a:gd name="T52" fmla="*/ 2147483647 w 3095"/>
              <a:gd name="T53" fmla="*/ 2147483647 h 2574"/>
              <a:gd name="T54" fmla="*/ 2147483647 w 3095"/>
              <a:gd name="T55" fmla="*/ 2147483647 h 2574"/>
              <a:gd name="T56" fmla="*/ 2147483647 w 3095"/>
              <a:gd name="T57" fmla="*/ 2147483647 h 2574"/>
              <a:gd name="T58" fmla="*/ 2147483647 w 3095"/>
              <a:gd name="T59" fmla="*/ 2147483647 h 2574"/>
              <a:gd name="T60" fmla="*/ 2147483647 w 3095"/>
              <a:gd name="T61" fmla="*/ 2147483647 h 2574"/>
              <a:gd name="T62" fmla="*/ 2147483647 w 3095"/>
              <a:gd name="T63" fmla="*/ 2147483647 h 2574"/>
              <a:gd name="T64" fmla="*/ 2147483647 w 3095"/>
              <a:gd name="T65" fmla="*/ 2147483647 h 2574"/>
              <a:gd name="T66" fmla="*/ 2147483647 w 3095"/>
              <a:gd name="T67" fmla="*/ 2147483647 h 2574"/>
              <a:gd name="T68" fmla="*/ 2147483647 w 3095"/>
              <a:gd name="T69" fmla="*/ 2147483647 h 2574"/>
              <a:gd name="T70" fmla="*/ 2147483647 w 3095"/>
              <a:gd name="T71" fmla="*/ 2147483647 h 2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95" h="2574">
                <a:moveTo>
                  <a:pt x="0" y="54"/>
                </a:moveTo>
                <a:cubicBezTo>
                  <a:pt x="9" y="57"/>
                  <a:pt x="20" y="56"/>
                  <a:pt x="27" y="63"/>
                </a:cubicBezTo>
                <a:cubicBezTo>
                  <a:pt x="43" y="79"/>
                  <a:pt x="64" y="118"/>
                  <a:pt x="64" y="118"/>
                </a:cubicBezTo>
                <a:cubicBezTo>
                  <a:pt x="74" y="159"/>
                  <a:pt x="79" y="197"/>
                  <a:pt x="109" y="228"/>
                </a:cubicBezTo>
                <a:cubicBezTo>
                  <a:pt x="118" y="264"/>
                  <a:pt x="126" y="288"/>
                  <a:pt x="146" y="319"/>
                </a:cubicBezTo>
                <a:cubicBezTo>
                  <a:pt x="164" y="376"/>
                  <a:pt x="187" y="431"/>
                  <a:pt x="228" y="475"/>
                </a:cubicBezTo>
                <a:cubicBezTo>
                  <a:pt x="254" y="554"/>
                  <a:pt x="217" y="456"/>
                  <a:pt x="256" y="520"/>
                </a:cubicBezTo>
                <a:cubicBezTo>
                  <a:pt x="261" y="528"/>
                  <a:pt x="261" y="539"/>
                  <a:pt x="265" y="548"/>
                </a:cubicBezTo>
                <a:cubicBezTo>
                  <a:pt x="270" y="558"/>
                  <a:pt x="277" y="566"/>
                  <a:pt x="283" y="575"/>
                </a:cubicBezTo>
                <a:cubicBezTo>
                  <a:pt x="288" y="589"/>
                  <a:pt x="311" y="648"/>
                  <a:pt x="320" y="657"/>
                </a:cubicBezTo>
                <a:cubicBezTo>
                  <a:pt x="327" y="664"/>
                  <a:pt x="338" y="664"/>
                  <a:pt x="347" y="667"/>
                </a:cubicBezTo>
                <a:cubicBezTo>
                  <a:pt x="366" y="725"/>
                  <a:pt x="394" y="778"/>
                  <a:pt x="448" y="813"/>
                </a:cubicBezTo>
                <a:cubicBezTo>
                  <a:pt x="460" y="849"/>
                  <a:pt x="484" y="878"/>
                  <a:pt x="502" y="913"/>
                </a:cubicBezTo>
                <a:cubicBezTo>
                  <a:pt x="521" y="950"/>
                  <a:pt x="529" y="1000"/>
                  <a:pt x="539" y="1041"/>
                </a:cubicBezTo>
                <a:cubicBezTo>
                  <a:pt x="545" y="1110"/>
                  <a:pt x="543" y="1198"/>
                  <a:pt x="594" y="1252"/>
                </a:cubicBezTo>
                <a:cubicBezTo>
                  <a:pt x="609" y="1298"/>
                  <a:pt x="625" y="1345"/>
                  <a:pt x="658" y="1380"/>
                </a:cubicBezTo>
                <a:cubicBezTo>
                  <a:pt x="669" y="1424"/>
                  <a:pt x="679" y="1462"/>
                  <a:pt x="704" y="1499"/>
                </a:cubicBezTo>
                <a:cubicBezTo>
                  <a:pt x="722" y="1553"/>
                  <a:pt x="728" y="1587"/>
                  <a:pt x="768" y="1627"/>
                </a:cubicBezTo>
                <a:cubicBezTo>
                  <a:pt x="783" y="1671"/>
                  <a:pt x="790" y="1721"/>
                  <a:pt x="822" y="1755"/>
                </a:cubicBezTo>
                <a:cubicBezTo>
                  <a:pt x="855" y="1845"/>
                  <a:pt x="861" y="1938"/>
                  <a:pt x="914" y="2020"/>
                </a:cubicBezTo>
                <a:cubicBezTo>
                  <a:pt x="917" y="2032"/>
                  <a:pt x="918" y="2045"/>
                  <a:pt x="923" y="2056"/>
                </a:cubicBezTo>
                <a:cubicBezTo>
                  <a:pt x="927" y="2064"/>
                  <a:pt x="937" y="2067"/>
                  <a:pt x="941" y="2075"/>
                </a:cubicBezTo>
                <a:cubicBezTo>
                  <a:pt x="974" y="2140"/>
                  <a:pt x="944" y="2125"/>
                  <a:pt x="1005" y="2166"/>
                </a:cubicBezTo>
                <a:cubicBezTo>
                  <a:pt x="1013" y="2197"/>
                  <a:pt x="1023" y="2226"/>
                  <a:pt x="1033" y="2257"/>
                </a:cubicBezTo>
                <a:cubicBezTo>
                  <a:pt x="1043" y="2318"/>
                  <a:pt x="1062" y="2344"/>
                  <a:pt x="1097" y="2395"/>
                </a:cubicBezTo>
                <a:cubicBezTo>
                  <a:pt x="1109" y="2430"/>
                  <a:pt x="1126" y="2470"/>
                  <a:pt x="1152" y="2495"/>
                </a:cubicBezTo>
                <a:cubicBezTo>
                  <a:pt x="1165" y="2536"/>
                  <a:pt x="1183" y="2527"/>
                  <a:pt x="1197" y="2568"/>
                </a:cubicBezTo>
                <a:cubicBezTo>
                  <a:pt x="1225" y="2565"/>
                  <a:pt x="1256" y="2574"/>
                  <a:pt x="1280" y="2559"/>
                </a:cubicBezTo>
                <a:cubicBezTo>
                  <a:pt x="1330" y="2527"/>
                  <a:pt x="1264" y="2483"/>
                  <a:pt x="1334" y="2468"/>
                </a:cubicBezTo>
                <a:cubicBezTo>
                  <a:pt x="1352" y="2464"/>
                  <a:pt x="1371" y="2462"/>
                  <a:pt x="1389" y="2459"/>
                </a:cubicBezTo>
                <a:cubicBezTo>
                  <a:pt x="1438" y="2442"/>
                  <a:pt x="1487" y="2420"/>
                  <a:pt x="1536" y="2404"/>
                </a:cubicBezTo>
                <a:cubicBezTo>
                  <a:pt x="1580" y="2357"/>
                  <a:pt x="1633" y="2372"/>
                  <a:pt x="1700" y="2367"/>
                </a:cubicBezTo>
                <a:cubicBezTo>
                  <a:pt x="1754" y="2350"/>
                  <a:pt x="1717" y="2365"/>
                  <a:pt x="1792" y="2312"/>
                </a:cubicBezTo>
                <a:cubicBezTo>
                  <a:pt x="1801" y="2306"/>
                  <a:pt x="1810" y="2300"/>
                  <a:pt x="1819" y="2294"/>
                </a:cubicBezTo>
                <a:cubicBezTo>
                  <a:pt x="1828" y="2288"/>
                  <a:pt x="1846" y="2276"/>
                  <a:pt x="1846" y="2276"/>
                </a:cubicBezTo>
                <a:cubicBezTo>
                  <a:pt x="1901" y="2195"/>
                  <a:pt x="1960" y="2087"/>
                  <a:pt x="2057" y="2056"/>
                </a:cubicBezTo>
                <a:cubicBezTo>
                  <a:pt x="2099" y="2028"/>
                  <a:pt x="2146" y="2007"/>
                  <a:pt x="2194" y="1992"/>
                </a:cubicBezTo>
                <a:cubicBezTo>
                  <a:pt x="2227" y="1970"/>
                  <a:pt x="2248" y="1940"/>
                  <a:pt x="2285" y="1928"/>
                </a:cubicBezTo>
                <a:cubicBezTo>
                  <a:pt x="2310" y="1905"/>
                  <a:pt x="2316" y="1885"/>
                  <a:pt x="2349" y="1873"/>
                </a:cubicBezTo>
                <a:cubicBezTo>
                  <a:pt x="2375" y="1848"/>
                  <a:pt x="2405" y="1814"/>
                  <a:pt x="2422" y="1782"/>
                </a:cubicBezTo>
                <a:cubicBezTo>
                  <a:pt x="2447" y="1735"/>
                  <a:pt x="2415" y="1773"/>
                  <a:pt x="2450" y="1736"/>
                </a:cubicBezTo>
                <a:cubicBezTo>
                  <a:pt x="2460" y="1694"/>
                  <a:pt x="2465" y="1657"/>
                  <a:pt x="2496" y="1627"/>
                </a:cubicBezTo>
                <a:cubicBezTo>
                  <a:pt x="2509" y="1587"/>
                  <a:pt x="2533" y="1555"/>
                  <a:pt x="2550" y="1517"/>
                </a:cubicBezTo>
                <a:cubicBezTo>
                  <a:pt x="2594" y="1420"/>
                  <a:pt x="2546" y="1496"/>
                  <a:pt x="2587" y="1435"/>
                </a:cubicBezTo>
                <a:cubicBezTo>
                  <a:pt x="2598" y="1401"/>
                  <a:pt x="2607" y="1358"/>
                  <a:pt x="2624" y="1325"/>
                </a:cubicBezTo>
                <a:cubicBezTo>
                  <a:pt x="2629" y="1315"/>
                  <a:pt x="2638" y="1307"/>
                  <a:pt x="2642" y="1297"/>
                </a:cubicBezTo>
                <a:cubicBezTo>
                  <a:pt x="2664" y="1247"/>
                  <a:pt x="2650" y="1224"/>
                  <a:pt x="2706" y="1206"/>
                </a:cubicBezTo>
                <a:cubicBezTo>
                  <a:pt x="2756" y="1131"/>
                  <a:pt x="2689" y="1219"/>
                  <a:pt x="2752" y="1169"/>
                </a:cubicBezTo>
                <a:cubicBezTo>
                  <a:pt x="2760" y="1162"/>
                  <a:pt x="2762" y="1150"/>
                  <a:pt x="2770" y="1142"/>
                </a:cubicBezTo>
                <a:cubicBezTo>
                  <a:pt x="2778" y="1134"/>
                  <a:pt x="2788" y="1130"/>
                  <a:pt x="2797" y="1124"/>
                </a:cubicBezTo>
                <a:cubicBezTo>
                  <a:pt x="2815" y="1068"/>
                  <a:pt x="2857" y="1011"/>
                  <a:pt x="2898" y="968"/>
                </a:cubicBezTo>
                <a:cubicBezTo>
                  <a:pt x="2910" y="933"/>
                  <a:pt x="2927" y="893"/>
                  <a:pt x="2953" y="868"/>
                </a:cubicBezTo>
                <a:cubicBezTo>
                  <a:pt x="2970" y="815"/>
                  <a:pt x="3006" y="784"/>
                  <a:pt x="3035" y="740"/>
                </a:cubicBezTo>
                <a:cubicBezTo>
                  <a:pt x="3048" y="701"/>
                  <a:pt x="3067" y="670"/>
                  <a:pt x="3081" y="630"/>
                </a:cubicBezTo>
                <a:cubicBezTo>
                  <a:pt x="3084" y="621"/>
                  <a:pt x="3090" y="603"/>
                  <a:pt x="3090" y="603"/>
                </a:cubicBezTo>
                <a:cubicBezTo>
                  <a:pt x="3004" y="572"/>
                  <a:pt x="3095" y="602"/>
                  <a:pt x="2889" y="584"/>
                </a:cubicBezTo>
                <a:cubicBezTo>
                  <a:pt x="2870" y="582"/>
                  <a:pt x="2809" y="561"/>
                  <a:pt x="2797" y="557"/>
                </a:cubicBezTo>
                <a:cubicBezTo>
                  <a:pt x="2760" y="545"/>
                  <a:pt x="2724" y="532"/>
                  <a:pt x="2688" y="520"/>
                </a:cubicBezTo>
                <a:cubicBezTo>
                  <a:pt x="2679" y="517"/>
                  <a:pt x="2660" y="511"/>
                  <a:pt x="2660" y="511"/>
                </a:cubicBezTo>
                <a:cubicBezTo>
                  <a:pt x="2616" y="482"/>
                  <a:pt x="2645" y="498"/>
                  <a:pt x="2578" y="475"/>
                </a:cubicBezTo>
                <a:cubicBezTo>
                  <a:pt x="2569" y="472"/>
                  <a:pt x="2550" y="465"/>
                  <a:pt x="2550" y="465"/>
                </a:cubicBezTo>
                <a:cubicBezTo>
                  <a:pt x="2541" y="456"/>
                  <a:pt x="2534" y="444"/>
                  <a:pt x="2523" y="438"/>
                </a:cubicBezTo>
                <a:cubicBezTo>
                  <a:pt x="2506" y="429"/>
                  <a:pt x="2468" y="420"/>
                  <a:pt x="2468" y="420"/>
                </a:cubicBezTo>
                <a:cubicBezTo>
                  <a:pt x="2447" y="398"/>
                  <a:pt x="2444" y="377"/>
                  <a:pt x="2422" y="356"/>
                </a:cubicBezTo>
                <a:cubicBezTo>
                  <a:pt x="2405" y="305"/>
                  <a:pt x="2403" y="281"/>
                  <a:pt x="2349" y="264"/>
                </a:cubicBezTo>
                <a:cubicBezTo>
                  <a:pt x="2295" y="228"/>
                  <a:pt x="2267" y="235"/>
                  <a:pt x="2194" y="228"/>
                </a:cubicBezTo>
                <a:cubicBezTo>
                  <a:pt x="2035" y="177"/>
                  <a:pt x="1878" y="119"/>
                  <a:pt x="1718" y="72"/>
                </a:cubicBezTo>
                <a:cubicBezTo>
                  <a:pt x="1675" y="59"/>
                  <a:pt x="1619" y="29"/>
                  <a:pt x="1572" y="27"/>
                </a:cubicBezTo>
                <a:cubicBezTo>
                  <a:pt x="1435" y="21"/>
                  <a:pt x="1298" y="20"/>
                  <a:pt x="1161" y="17"/>
                </a:cubicBezTo>
                <a:cubicBezTo>
                  <a:pt x="853" y="0"/>
                  <a:pt x="574" y="3"/>
                  <a:pt x="256" y="8"/>
                </a:cubicBezTo>
                <a:cubicBezTo>
                  <a:pt x="217" y="21"/>
                  <a:pt x="184" y="41"/>
                  <a:pt x="146" y="54"/>
                </a:cubicBezTo>
                <a:cubicBezTo>
                  <a:pt x="116" y="83"/>
                  <a:pt x="86" y="110"/>
                  <a:pt x="45" y="91"/>
                </a:cubicBezTo>
              </a:path>
            </a:pathLst>
          </a:custGeom>
          <a:noFill/>
          <a:ln w="38100" cap="flat" cmpd="sng">
            <a:solidFill>
              <a:srgbClr val="0000FF"/>
            </a:solidFill>
            <a:prstDash val="solid"/>
            <a:round/>
            <a:headEnd/>
            <a:tailEnd/>
          </a:ln>
          <a:effec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53986"/>
                                        </p:tgtEl>
                                        <p:attrNameLst>
                                          <p:attrName>style.visibility</p:attrName>
                                        </p:attrNameLst>
                                      </p:cBhvr>
                                      <p:to>
                                        <p:strVal val="visible"/>
                                      </p:to>
                                    </p:set>
                                    <p:animEffect transition="in" filter="checkerboard(across)">
                                      <p:cBhvr>
                                        <p:cTn id="7" dur="500"/>
                                        <p:tgtEl>
                                          <p:spTgt spid="55398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4009"/>
                                        </p:tgtEl>
                                        <p:attrNameLst>
                                          <p:attrName>style.visibility</p:attrName>
                                        </p:attrNameLst>
                                      </p:cBhvr>
                                      <p:to>
                                        <p:strVal val="visible"/>
                                      </p:to>
                                    </p:set>
                                    <p:animEffect transition="in" filter="checkerboard(across)">
                                      <p:cBhvr>
                                        <p:cTn id="11" dur="500"/>
                                        <p:tgtEl>
                                          <p:spTgt spid="5540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54006"/>
                                        </p:tgtEl>
                                        <p:attrNameLst>
                                          <p:attrName>style.visibility</p:attrName>
                                        </p:attrNameLst>
                                      </p:cBhvr>
                                      <p:to>
                                        <p:strVal val="visible"/>
                                      </p:to>
                                    </p:set>
                                    <p:animEffect transition="in" filter="checkerboard(across)">
                                      <p:cBhvr>
                                        <p:cTn id="16" dur="500"/>
                                        <p:tgtEl>
                                          <p:spTgt spid="554006"/>
                                        </p:tgtEl>
                                      </p:cBhvr>
                                    </p:animEffect>
                                  </p:childTnLst>
                                </p:cTn>
                              </p:par>
                              <p:par>
                                <p:cTn id="17" presetID="5" presetClass="entr" presetSubtype="10" fill="hold" nodeType="withEffect">
                                  <p:stCondLst>
                                    <p:cond delay="0"/>
                                  </p:stCondLst>
                                  <p:childTnLst>
                                    <p:set>
                                      <p:cBhvr>
                                        <p:cTn id="18" dur="1" fill="hold">
                                          <p:stCondLst>
                                            <p:cond delay="0"/>
                                          </p:stCondLst>
                                        </p:cTn>
                                        <p:tgtEl>
                                          <p:spTgt spid="554005"/>
                                        </p:tgtEl>
                                        <p:attrNameLst>
                                          <p:attrName>style.visibility</p:attrName>
                                        </p:attrNameLst>
                                      </p:cBhvr>
                                      <p:to>
                                        <p:strVal val="visible"/>
                                      </p:to>
                                    </p:set>
                                    <p:animEffect transition="in" filter="checkerboard(across)">
                                      <p:cBhvr>
                                        <p:cTn id="19" dur="500"/>
                                        <p:tgtEl>
                                          <p:spTgt spid="554005"/>
                                        </p:tgtEl>
                                      </p:cBhvr>
                                    </p:animEffect>
                                  </p:childTnLst>
                                </p:cTn>
                              </p:par>
                              <p:par>
                                <p:cTn id="20" presetID="5" presetClass="entr" presetSubtype="10" fill="hold" nodeType="withEffect">
                                  <p:stCondLst>
                                    <p:cond delay="0"/>
                                  </p:stCondLst>
                                  <p:childTnLst>
                                    <p:set>
                                      <p:cBhvr>
                                        <p:cTn id="21" dur="1" fill="hold">
                                          <p:stCondLst>
                                            <p:cond delay="0"/>
                                          </p:stCondLst>
                                        </p:cTn>
                                        <p:tgtEl>
                                          <p:spTgt spid="554010"/>
                                        </p:tgtEl>
                                        <p:attrNameLst>
                                          <p:attrName>style.visibility</p:attrName>
                                        </p:attrNameLst>
                                      </p:cBhvr>
                                      <p:to>
                                        <p:strVal val="visible"/>
                                      </p:to>
                                    </p:set>
                                    <p:animEffect transition="in" filter="checkerboard(across)">
                                      <p:cBhvr>
                                        <p:cTn id="22" dur="500"/>
                                        <p:tgtEl>
                                          <p:spTgt spid="5540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54006"/>
                                        </p:tgtEl>
                                      </p:cBhvr>
                                    </p:animEffect>
                                    <p:set>
                                      <p:cBhvr>
                                        <p:cTn id="27" dur="1" fill="hold">
                                          <p:stCondLst>
                                            <p:cond delay="499"/>
                                          </p:stCondLst>
                                        </p:cTn>
                                        <p:tgtEl>
                                          <p:spTgt spid="554006"/>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554005"/>
                                        </p:tgtEl>
                                      </p:cBhvr>
                                    </p:animEffect>
                                    <p:set>
                                      <p:cBhvr>
                                        <p:cTn id="30" dur="1" fill="hold">
                                          <p:stCondLst>
                                            <p:cond delay="499"/>
                                          </p:stCondLst>
                                        </p:cTn>
                                        <p:tgtEl>
                                          <p:spTgt spid="55400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54002"/>
                                        </p:tgtEl>
                                        <p:attrNameLst>
                                          <p:attrName>style.visibility</p:attrName>
                                        </p:attrNameLst>
                                      </p:cBhvr>
                                      <p:to>
                                        <p:strVal val="visible"/>
                                      </p:to>
                                    </p:set>
                                    <p:animEffect transition="in" filter="checkerboard(across)">
                                      <p:cBhvr>
                                        <p:cTn id="35" dur="500"/>
                                        <p:tgtEl>
                                          <p:spTgt spid="554002"/>
                                        </p:tgtEl>
                                      </p:cBhvr>
                                    </p:animEffect>
                                  </p:childTnLst>
                                </p:cTn>
                              </p:par>
                              <p:par>
                                <p:cTn id="36" presetID="5" presetClass="entr" presetSubtype="10" fill="hold" nodeType="withEffect">
                                  <p:stCondLst>
                                    <p:cond delay="0"/>
                                  </p:stCondLst>
                                  <p:childTnLst>
                                    <p:set>
                                      <p:cBhvr>
                                        <p:cTn id="37" dur="1" fill="hold">
                                          <p:stCondLst>
                                            <p:cond delay="0"/>
                                          </p:stCondLst>
                                        </p:cTn>
                                        <p:tgtEl>
                                          <p:spTgt spid="554001"/>
                                        </p:tgtEl>
                                        <p:attrNameLst>
                                          <p:attrName>style.visibility</p:attrName>
                                        </p:attrNameLst>
                                      </p:cBhvr>
                                      <p:to>
                                        <p:strVal val="visible"/>
                                      </p:to>
                                    </p:set>
                                    <p:animEffect transition="in" filter="checkerboard(across)">
                                      <p:cBhvr>
                                        <p:cTn id="38" dur="500"/>
                                        <p:tgtEl>
                                          <p:spTgt spid="55400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554016"/>
                                        </p:tgtEl>
                                        <p:attrNameLst>
                                          <p:attrName>style.visibility</p:attrName>
                                        </p:attrNameLst>
                                      </p:cBhvr>
                                      <p:to>
                                        <p:strVal val="visible"/>
                                      </p:to>
                                    </p:set>
                                    <p:animEffect transition="in" filter="wheel(4)">
                                      <p:cBhvr>
                                        <p:cTn id="43" dur="2000"/>
                                        <p:tgtEl>
                                          <p:spTgt spid="5540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mph" presetSubtype="0" fill="hold" grpId="1" nodeType="clickEffect">
                                  <p:stCondLst>
                                    <p:cond delay="0"/>
                                  </p:stCondLst>
                                  <p:childTnLst>
                                    <p:animClr clrSpc="hsl" dir="cw">
                                      <p:cBhvr override="childStyle">
                                        <p:cTn id="47" dur="500" fill="hold"/>
                                        <p:tgtEl>
                                          <p:spTgt spid="554016"/>
                                        </p:tgtEl>
                                        <p:attrNameLst>
                                          <p:attrName>style.color</p:attrName>
                                        </p:attrNameLst>
                                      </p:cBhvr>
                                      <p:by>
                                        <p:hsl h="-7200000" s="0" l="0"/>
                                      </p:by>
                                    </p:animClr>
                                    <p:animClr clrSpc="hsl" dir="cw">
                                      <p:cBhvr>
                                        <p:cTn id="48" dur="500" fill="hold"/>
                                        <p:tgtEl>
                                          <p:spTgt spid="554016"/>
                                        </p:tgtEl>
                                        <p:attrNameLst>
                                          <p:attrName>fillcolor</p:attrName>
                                        </p:attrNameLst>
                                      </p:cBhvr>
                                      <p:by>
                                        <p:hsl h="-7200000" s="0" l="0"/>
                                      </p:by>
                                    </p:animClr>
                                    <p:animClr clrSpc="hsl" dir="cw">
                                      <p:cBhvr>
                                        <p:cTn id="49" dur="500" fill="hold"/>
                                        <p:tgtEl>
                                          <p:spTgt spid="554016"/>
                                        </p:tgtEl>
                                        <p:attrNameLst>
                                          <p:attrName>stroke.color</p:attrName>
                                        </p:attrNameLst>
                                      </p:cBhvr>
                                      <p:by>
                                        <p:hsl h="-7200000" s="0" l="0"/>
                                      </p:by>
                                    </p:animClr>
                                    <p:set>
                                      <p:cBhvr>
                                        <p:cTn id="50" dur="500" fill="hold"/>
                                        <p:tgtEl>
                                          <p:spTgt spid="5540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02" grpId="0"/>
      <p:bldP spid="554006" grpId="0"/>
      <p:bldP spid="554006" grpId="1"/>
      <p:bldP spid="554009" grpId="0" animBg="1"/>
      <p:bldP spid="554016" grpId="0" animBg="1"/>
      <p:bldP spid="5540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5"/>
          <p:cNvSpPr>
            <a:spLocks noChangeArrowheads="1"/>
          </p:cNvSpPr>
          <p:nvPr/>
        </p:nvSpPr>
        <p:spPr bwMode="auto">
          <a:xfrm>
            <a:off x="885825" y="165100"/>
            <a:ext cx="6934200" cy="1295400"/>
          </a:xfrm>
          <a:prstGeom prst="irregularSeal1">
            <a:avLst/>
          </a:prstGeom>
          <a:solidFill>
            <a:srgbClr val="CCFFCC"/>
          </a:solidFill>
          <a:ln w="57150" cmpd="thickThin">
            <a:solidFill>
              <a:srgbClr val="FF99CC"/>
            </a:solidFill>
            <a:miter lim="800000"/>
            <a:headEnd/>
            <a:tailEnd/>
          </a:ln>
          <a:effectLst/>
        </p:spPr>
        <p:txBody>
          <a:bodyPr wrap="none" anchor="ctr"/>
          <a:lstStyle/>
          <a:p>
            <a:pPr algn="ctr"/>
            <a:r>
              <a:rPr lang="en-US" sz="2800" b="1">
                <a:solidFill>
                  <a:srgbClr val="003366"/>
                </a:solidFill>
                <a:latin typeface="Arial" charset="0"/>
              </a:rPr>
              <a:t>Thảo luận nhóm đôi</a:t>
            </a:r>
          </a:p>
          <a:p>
            <a:pPr algn="ctr"/>
            <a:r>
              <a:rPr lang="en-US" sz="2800" b="1">
                <a:solidFill>
                  <a:srgbClr val="003366"/>
                </a:solidFill>
                <a:latin typeface="Arial" charset="0"/>
              </a:rPr>
              <a:t>(  2 phút)</a:t>
            </a:r>
          </a:p>
        </p:txBody>
      </p:sp>
      <p:pic>
        <p:nvPicPr>
          <p:cNvPr id="540678" name="Picture 6" descr="i"/>
          <p:cNvPicPr>
            <a:picLocks noChangeAspect="1" noChangeArrowheads="1" noCrop="1"/>
          </p:cNvPicPr>
          <p:nvPr/>
        </p:nvPicPr>
        <p:blipFill>
          <a:blip r:embed="rId3"/>
          <a:srcRect/>
          <a:stretch>
            <a:fillRect/>
          </a:stretch>
        </p:blipFill>
        <p:spPr bwMode="auto">
          <a:xfrm>
            <a:off x="6723063" y="120650"/>
            <a:ext cx="2438400" cy="1336675"/>
          </a:xfrm>
          <a:prstGeom prst="rect">
            <a:avLst/>
          </a:prstGeom>
          <a:noFill/>
          <a:ln w="9525">
            <a:noFill/>
            <a:miter lim="800000"/>
            <a:headEnd/>
            <a:tailEnd/>
          </a:ln>
        </p:spPr>
      </p:pic>
      <p:sp>
        <p:nvSpPr>
          <p:cNvPr id="540680" name="Text Box 8" descr="Picture8"/>
          <p:cNvSpPr txBox="1">
            <a:spLocks noChangeArrowheads="1"/>
          </p:cNvSpPr>
          <p:nvPr/>
        </p:nvSpPr>
        <p:spPr bwMode="auto">
          <a:xfrm>
            <a:off x="155575" y="2046288"/>
            <a:ext cx="8839200" cy="3317875"/>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marL="342900" indent="-342900">
              <a:spcBef>
                <a:spcPct val="50000"/>
              </a:spcBef>
              <a:buFontTx/>
              <a:buAutoNum type="arabicPeriod"/>
            </a:pPr>
            <a:r>
              <a:rPr lang="en-US" sz="3200" b="1">
                <a:latin typeface="Arial" charset="0"/>
              </a:rPr>
              <a:t>Đồng bằng Bắc Bộ do phù sa sông nào bồi đắp nên? Đồng bằng được hình thành như thế nào?</a:t>
            </a:r>
          </a:p>
          <a:p>
            <a:pPr marL="342900" indent="-342900">
              <a:spcBef>
                <a:spcPct val="50000"/>
              </a:spcBef>
            </a:pPr>
            <a:r>
              <a:rPr lang="en-US" sz="3200" b="1">
                <a:solidFill>
                  <a:srgbClr val="003366"/>
                </a:solidFill>
                <a:latin typeface="Arial" charset="0"/>
              </a:rPr>
              <a:t> </a:t>
            </a:r>
            <a:r>
              <a:rPr lang="en-US" sz="3200" b="1">
                <a:latin typeface="Arial" charset="0"/>
              </a:rPr>
              <a:t>2. Đồng bằng có diện tích lớn thứ mấy trong các đồng bằng của nước ta? Diện tích là bao nhiêu?</a:t>
            </a:r>
          </a:p>
        </p:txBody>
      </p:sp>
      <p:pic>
        <p:nvPicPr>
          <p:cNvPr id="540681" name="Picture 9" descr="questionmark_w"/>
          <p:cNvPicPr>
            <a:picLocks noChangeAspect="1" noChangeArrowheads="1" noCrop="1"/>
          </p:cNvPicPr>
          <p:nvPr/>
        </p:nvPicPr>
        <p:blipFill>
          <a:blip r:embed="rId5"/>
          <a:srcRect/>
          <a:stretch>
            <a:fillRect/>
          </a:stretch>
        </p:blipFill>
        <p:spPr bwMode="auto">
          <a:xfrm>
            <a:off x="233363" y="850900"/>
            <a:ext cx="976312"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0681"/>
                                        </p:tgtEl>
                                        <p:attrNameLst>
                                          <p:attrName>style.visibility</p:attrName>
                                        </p:attrNameLst>
                                      </p:cBhvr>
                                      <p:to>
                                        <p:strVal val="visible"/>
                                      </p:to>
                                    </p:set>
                                    <p:animEffect transition="in" filter="checkerboard(across)">
                                      <p:cBhvr>
                                        <p:cTn id="7" dur="500"/>
                                        <p:tgtEl>
                                          <p:spTgt spid="540681"/>
                                        </p:tgtEl>
                                      </p:cBhvr>
                                    </p:animEffect>
                                  </p:childTnLst>
                                </p:cTn>
                              </p:par>
                              <p:par>
                                <p:cTn id="8" presetID="5" presetClass="entr" presetSubtype="10" fill="hold" nodeType="withEffect">
                                  <p:stCondLst>
                                    <p:cond delay="0"/>
                                  </p:stCondLst>
                                  <p:childTnLst>
                                    <p:set>
                                      <p:cBhvr>
                                        <p:cTn id="9" dur="1" fill="hold">
                                          <p:stCondLst>
                                            <p:cond delay="0"/>
                                          </p:stCondLst>
                                        </p:cTn>
                                        <p:tgtEl>
                                          <p:spTgt spid="540678"/>
                                        </p:tgtEl>
                                        <p:attrNameLst>
                                          <p:attrName>style.visibility</p:attrName>
                                        </p:attrNameLst>
                                      </p:cBhvr>
                                      <p:to>
                                        <p:strVal val="visible"/>
                                      </p:to>
                                    </p:set>
                                    <p:animEffect transition="in" filter="checkerboard(across)">
                                      <p:cBhvr>
                                        <p:cTn id="10" dur="500"/>
                                        <p:tgtEl>
                                          <p:spTgt spid="54067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40680"/>
                                        </p:tgtEl>
                                        <p:attrNameLst>
                                          <p:attrName>style.visibility</p:attrName>
                                        </p:attrNameLst>
                                      </p:cBhvr>
                                      <p:to>
                                        <p:strVal val="visible"/>
                                      </p:to>
                                    </p:set>
                                    <p:animEffect transition="in" filter="checkerboard(across)">
                                      <p:cBhvr>
                                        <p:cTn id="13" dur="500"/>
                                        <p:tgtEl>
                                          <p:spTgt spid="540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22" name="Group 2"/>
          <p:cNvGrpSpPr>
            <a:grpSpLocks/>
          </p:cNvGrpSpPr>
          <p:nvPr/>
        </p:nvGrpSpPr>
        <p:grpSpPr bwMode="auto">
          <a:xfrm>
            <a:off x="381000" y="2479675"/>
            <a:ext cx="8305800" cy="1939925"/>
            <a:chOff x="240" y="2544"/>
            <a:chExt cx="5232" cy="1104"/>
          </a:xfrm>
        </p:grpSpPr>
        <p:sp>
          <p:nvSpPr>
            <p:cNvPr id="12295" name="AutoShape 3" descr="Picture3"/>
            <p:cNvSpPr>
              <a:spLocks noChangeArrowheads="1"/>
            </p:cNvSpPr>
            <p:nvPr/>
          </p:nvSpPr>
          <p:spPr bwMode="auto">
            <a:xfrm>
              <a:off x="240" y="2544"/>
              <a:ext cx="5232" cy="1104"/>
            </a:xfrm>
            <a:prstGeom prst="octagon">
              <a:avLst>
                <a:gd name="adj" fmla="val 29287"/>
              </a:avLst>
            </a:prstGeom>
            <a:blipFill dpi="0" rotWithShape="1">
              <a:blip r:embed="rId3"/>
              <a:srcRect/>
              <a:stretch>
                <a:fillRect/>
              </a:stretch>
            </a:blipFill>
            <a:ln w="57150" cmpd="thickThin">
              <a:solidFill>
                <a:srgbClr val="FF99CC"/>
              </a:solidFill>
              <a:miter lim="800000"/>
              <a:headEnd/>
              <a:tailEnd/>
            </a:ln>
            <a:effectLst/>
          </p:spPr>
          <p:txBody>
            <a:bodyPr wrap="none" anchor="ctr"/>
            <a:lstStyle/>
            <a:p>
              <a:endParaRPr lang="en-US"/>
            </a:p>
          </p:txBody>
        </p:sp>
        <p:sp>
          <p:nvSpPr>
            <p:cNvPr id="12296" name="Text Box 4"/>
            <p:cNvSpPr txBox="1">
              <a:spLocks noChangeArrowheads="1"/>
            </p:cNvSpPr>
            <p:nvPr/>
          </p:nvSpPr>
          <p:spPr bwMode="auto">
            <a:xfrm>
              <a:off x="576" y="2689"/>
              <a:ext cx="4560" cy="884"/>
            </a:xfrm>
            <a:prstGeom prst="rect">
              <a:avLst/>
            </a:prstGeom>
            <a:noFill/>
            <a:ln w="57150" cmpd="thickThin" algn="ctr">
              <a:noFill/>
              <a:miter lim="800000"/>
              <a:headEnd/>
              <a:tailEnd/>
            </a:ln>
            <a:effectLst/>
          </p:spPr>
          <p:txBody>
            <a:bodyPr>
              <a:spAutoFit/>
            </a:bodyPr>
            <a:lstStyle/>
            <a:p>
              <a:pPr marL="342900" indent="-342900">
                <a:spcBef>
                  <a:spcPct val="50000"/>
                </a:spcBef>
                <a:buFontTx/>
                <a:buAutoNum type="arabicPeriod"/>
              </a:pPr>
              <a:r>
                <a:rPr lang="en-US" sz="3200" b="1"/>
                <a:t>Đồng bằng Bắc Bộ do phù sa sông nào bồi đắp nên? Đồng bằng được hình thành như thế nào?</a:t>
              </a:r>
              <a:endParaRPr lang="en-US" sz="3200" b="1">
                <a:solidFill>
                  <a:srgbClr val="CC0000"/>
                </a:solidFill>
                <a:latin typeface="Arial" charset="0"/>
                <a:cs typeface="Arial" charset="0"/>
              </a:endParaRPr>
            </a:p>
          </p:txBody>
        </p:sp>
      </p:grpSp>
      <p:sp>
        <p:nvSpPr>
          <p:cNvPr id="542728" name="Text Box 8" descr="Picture8"/>
          <p:cNvSpPr txBox="1">
            <a:spLocks noChangeArrowheads="1"/>
          </p:cNvSpPr>
          <p:nvPr/>
        </p:nvSpPr>
        <p:spPr bwMode="auto">
          <a:xfrm>
            <a:off x="155575" y="2506663"/>
            <a:ext cx="8839200" cy="4314825"/>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algn="just">
              <a:lnSpc>
                <a:spcPct val="130000"/>
              </a:lnSpc>
              <a:spcBef>
                <a:spcPct val="75000"/>
              </a:spcBef>
              <a:buFont typeface="Wingdings" pitchFamily="2" charset="2"/>
              <a:buChar char="Ø"/>
            </a:pPr>
            <a:r>
              <a:rPr lang="en-US" sz="3200" b="1">
                <a:solidFill>
                  <a:srgbClr val="003366"/>
                </a:solidFill>
                <a:latin typeface="Arial" charset="0"/>
              </a:rPr>
              <a:t> Đồng bằng Bắc Bộ do phù sa sông Hồng và sông Thái Bình bồi đắp nên.</a:t>
            </a:r>
          </a:p>
          <a:p>
            <a:pPr algn="just">
              <a:lnSpc>
                <a:spcPct val="130000"/>
              </a:lnSpc>
              <a:spcBef>
                <a:spcPct val="75000"/>
              </a:spcBef>
              <a:buFont typeface="Wingdings" pitchFamily="2" charset="2"/>
              <a:buChar char="Ø"/>
            </a:pPr>
            <a:r>
              <a:rPr lang="en-US" sz="3200" b="1">
                <a:solidFill>
                  <a:srgbClr val="003366"/>
                </a:solidFill>
                <a:latin typeface="Arial" charset="0"/>
              </a:rPr>
              <a:t>Hai con sông này khi đổ ra gần biển thì chảy chậm lại làm phù sa lắng đọng thành các lớp dày. Qua hàng vạn năm, các lớp phù sa đó đã tạo nên đồng bằng Bắc Bộ .</a:t>
            </a:r>
          </a:p>
        </p:txBody>
      </p:sp>
      <p:pic>
        <p:nvPicPr>
          <p:cNvPr id="542729" name="Picture 9" descr="questionmark_w"/>
          <p:cNvPicPr>
            <a:picLocks noChangeAspect="1" noChangeArrowheads="1" noCrop="1"/>
          </p:cNvPicPr>
          <p:nvPr/>
        </p:nvPicPr>
        <p:blipFill>
          <a:blip r:embed="rId5"/>
          <a:srcRect/>
          <a:stretch>
            <a:fillRect/>
          </a:stretch>
        </p:blipFill>
        <p:spPr bwMode="auto">
          <a:xfrm>
            <a:off x="228600" y="1676400"/>
            <a:ext cx="976313" cy="1219200"/>
          </a:xfrm>
          <a:prstGeom prst="rect">
            <a:avLst/>
          </a:prstGeom>
          <a:noFill/>
          <a:ln w="9525">
            <a:noFill/>
            <a:miter lim="800000"/>
            <a:headEnd/>
            <a:tailEnd/>
          </a:ln>
        </p:spPr>
      </p:pic>
      <p:pic>
        <p:nvPicPr>
          <p:cNvPr id="12293" name="Picture 10" descr="Canh_dong_bang_Bac_Bo"/>
          <p:cNvPicPr>
            <a:picLocks noChangeAspect="1" noChangeArrowheads="1"/>
          </p:cNvPicPr>
          <p:nvPr/>
        </p:nvPicPr>
        <p:blipFill>
          <a:blip r:embed="rId6"/>
          <a:srcRect/>
          <a:stretch>
            <a:fillRect/>
          </a:stretch>
        </p:blipFill>
        <p:spPr bwMode="auto">
          <a:xfrm>
            <a:off x="6569075" y="125413"/>
            <a:ext cx="2457450" cy="2305050"/>
          </a:xfrm>
          <a:prstGeom prst="rect">
            <a:avLst/>
          </a:prstGeom>
          <a:noFill/>
          <a:ln w="9525">
            <a:noFill/>
            <a:miter lim="800000"/>
            <a:headEnd/>
            <a:tailEnd/>
          </a:ln>
        </p:spPr>
      </p:pic>
      <p:sp>
        <p:nvSpPr>
          <p:cNvPr id="12294" name="AutoShape 11" descr="s"/>
          <p:cNvSpPr>
            <a:spLocks noChangeArrowheads="1"/>
          </p:cNvSpPr>
          <p:nvPr/>
        </p:nvSpPr>
        <p:spPr bwMode="auto">
          <a:xfrm>
            <a:off x="77788" y="87313"/>
            <a:ext cx="6453187" cy="762000"/>
          </a:xfrm>
          <a:prstGeom prst="roundRect">
            <a:avLst>
              <a:gd name="adj" fmla="val 16667"/>
            </a:avLst>
          </a:prstGeom>
          <a:blipFill dpi="0" rotWithShape="1">
            <a:blip r:embed="rId7"/>
            <a:srcRect/>
            <a:stretch>
              <a:fillRect/>
            </a:stretch>
          </a:blipFill>
          <a:ln w="57150" cmpd="thinThick">
            <a:solidFill>
              <a:srgbClr val="FF99CC"/>
            </a:solidFill>
            <a:round/>
            <a:headEnd/>
            <a:tailEnd/>
          </a:ln>
          <a:effectLst/>
        </p:spPr>
        <p:txBody>
          <a:bodyPr wrap="none" anchor="ctr"/>
          <a:lstStyle/>
          <a:p>
            <a:pPr algn="ctr"/>
            <a:r>
              <a:rPr lang="en-US" sz="3600" b="1">
                <a:solidFill>
                  <a:schemeClr val="tx1"/>
                </a:solidFill>
                <a:latin typeface="Arial" charset="0"/>
              </a:rPr>
              <a:t>1. Đồng bằng lớn ở miền Bắc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42722"/>
                                        </p:tgtEl>
                                        <p:attrNameLst>
                                          <p:attrName>style.visibility</p:attrName>
                                        </p:attrNameLst>
                                      </p:cBhvr>
                                      <p:to>
                                        <p:strVal val="visible"/>
                                      </p:to>
                                    </p:set>
                                    <p:animEffect transition="in" filter="dissolve">
                                      <p:cBhvr>
                                        <p:cTn id="7" dur="500"/>
                                        <p:tgtEl>
                                          <p:spTgt spid="542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542722"/>
                                        </p:tgtEl>
                                      </p:cBhvr>
                                    </p:animEffect>
                                    <p:set>
                                      <p:cBhvr>
                                        <p:cTn id="12" dur="1" fill="hold">
                                          <p:stCondLst>
                                            <p:cond delay="499"/>
                                          </p:stCondLst>
                                        </p:cTn>
                                        <p:tgtEl>
                                          <p:spTgt spid="542722"/>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542729"/>
                                        </p:tgtEl>
                                      </p:cBhvr>
                                    </p:animEffect>
                                    <p:set>
                                      <p:cBhvr>
                                        <p:cTn id="15" dur="1" fill="hold">
                                          <p:stCondLst>
                                            <p:cond delay="499"/>
                                          </p:stCondLst>
                                        </p:cTn>
                                        <p:tgtEl>
                                          <p:spTgt spid="542729"/>
                                        </p:tgtEl>
                                        <p:attrNameLst>
                                          <p:attrName>style.visibility</p:attrName>
                                        </p:attrNameLst>
                                      </p:cBhvr>
                                      <p:to>
                                        <p:strVal val="hidden"/>
                                      </p:to>
                                    </p:set>
                                  </p:childTnLst>
                                </p:cTn>
                              </p:par>
                              <p:par>
                                <p:cTn id="16" presetID="20" presetClass="entr" presetSubtype="0" fill="hold" grpId="0" nodeType="withEffect">
                                  <p:stCondLst>
                                    <p:cond delay="0"/>
                                  </p:stCondLst>
                                  <p:childTnLst>
                                    <p:set>
                                      <p:cBhvr>
                                        <p:cTn id="17" dur="1" fill="hold">
                                          <p:stCondLst>
                                            <p:cond delay="0"/>
                                          </p:stCondLst>
                                        </p:cTn>
                                        <p:tgtEl>
                                          <p:spTgt spid="542728"/>
                                        </p:tgtEl>
                                        <p:attrNameLst>
                                          <p:attrName>style.visibility</p:attrName>
                                        </p:attrNameLst>
                                      </p:cBhvr>
                                      <p:to>
                                        <p:strVal val="visible"/>
                                      </p:to>
                                    </p:set>
                                    <p:animEffect transition="in" filter="wedge">
                                      <p:cBhvr>
                                        <p:cTn id="18" dur="2000"/>
                                        <p:tgtEl>
                                          <p:spTgt spid="542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8866" name="Group 2"/>
          <p:cNvGrpSpPr>
            <a:grpSpLocks/>
          </p:cNvGrpSpPr>
          <p:nvPr/>
        </p:nvGrpSpPr>
        <p:grpSpPr bwMode="auto">
          <a:xfrm>
            <a:off x="385763" y="2468563"/>
            <a:ext cx="8305800" cy="2540000"/>
            <a:chOff x="240" y="2544"/>
            <a:chExt cx="5232" cy="1446"/>
          </a:xfrm>
        </p:grpSpPr>
        <p:sp>
          <p:nvSpPr>
            <p:cNvPr id="13319" name="AutoShape 3" descr="Picture3"/>
            <p:cNvSpPr>
              <a:spLocks noChangeArrowheads="1"/>
            </p:cNvSpPr>
            <p:nvPr/>
          </p:nvSpPr>
          <p:spPr bwMode="auto">
            <a:xfrm>
              <a:off x="240" y="2544"/>
              <a:ext cx="5232" cy="1104"/>
            </a:xfrm>
            <a:prstGeom prst="octagon">
              <a:avLst>
                <a:gd name="adj" fmla="val 29287"/>
              </a:avLst>
            </a:prstGeom>
            <a:blipFill dpi="0" rotWithShape="1">
              <a:blip r:embed="rId3"/>
              <a:srcRect/>
              <a:stretch>
                <a:fillRect/>
              </a:stretch>
            </a:blipFill>
            <a:ln w="57150" cmpd="thickThin">
              <a:solidFill>
                <a:srgbClr val="FF99CC"/>
              </a:solidFill>
              <a:miter lim="800000"/>
              <a:headEnd/>
              <a:tailEnd/>
            </a:ln>
            <a:effectLst/>
          </p:spPr>
          <p:txBody>
            <a:bodyPr wrap="none" anchor="ctr"/>
            <a:lstStyle/>
            <a:p>
              <a:endParaRPr lang="en-US"/>
            </a:p>
          </p:txBody>
        </p:sp>
        <p:sp>
          <p:nvSpPr>
            <p:cNvPr id="13320" name="Text Box 4"/>
            <p:cNvSpPr txBox="1">
              <a:spLocks noChangeArrowheads="1"/>
            </p:cNvSpPr>
            <p:nvPr/>
          </p:nvSpPr>
          <p:spPr bwMode="auto">
            <a:xfrm>
              <a:off x="576" y="2689"/>
              <a:ext cx="4560" cy="1301"/>
            </a:xfrm>
            <a:prstGeom prst="rect">
              <a:avLst/>
            </a:prstGeom>
            <a:noFill/>
            <a:ln w="57150" cmpd="thickThin" algn="ctr">
              <a:noFill/>
              <a:miter lim="800000"/>
              <a:headEnd/>
              <a:tailEnd/>
            </a:ln>
            <a:effectLst/>
          </p:spPr>
          <p:txBody>
            <a:bodyPr>
              <a:spAutoFit/>
            </a:bodyPr>
            <a:lstStyle/>
            <a:p>
              <a:pPr marL="342900" indent="-342900">
                <a:spcBef>
                  <a:spcPct val="50000"/>
                </a:spcBef>
              </a:pPr>
              <a:r>
                <a:rPr lang="en-US" sz="3200" b="1">
                  <a:latin typeface="Arial" charset="0"/>
                </a:rPr>
                <a:t>2. Đồng bằng có diện tích lớn thứ mấy trong các đồng bằng của nước ta? Diện tích là bao nhiêu?</a:t>
              </a:r>
            </a:p>
            <a:p>
              <a:pPr marL="342900" indent="-342900">
                <a:spcBef>
                  <a:spcPct val="50000"/>
                </a:spcBef>
                <a:buFontTx/>
                <a:buAutoNum type="arabicPeriod"/>
              </a:pPr>
              <a:endParaRPr lang="en-US" sz="3200" b="1">
                <a:solidFill>
                  <a:srgbClr val="CC0000"/>
                </a:solidFill>
                <a:latin typeface="Arial" charset="0"/>
                <a:cs typeface="Arial" charset="0"/>
              </a:endParaRPr>
            </a:p>
          </p:txBody>
        </p:sp>
      </p:grpSp>
      <p:sp>
        <p:nvSpPr>
          <p:cNvPr id="548872" name="Text Box 8" descr="Picture8"/>
          <p:cNvSpPr txBox="1">
            <a:spLocks noChangeArrowheads="1"/>
          </p:cNvSpPr>
          <p:nvPr/>
        </p:nvSpPr>
        <p:spPr bwMode="auto">
          <a:xfrm>
            <a:off x="155575" y="2622550"/>
            <a:ext cx="8839200" cy="2682875"/>
          </a:xfrm>
          <a:prstGeom prst="rect">
            <a:avLst/>
          </a:prstGeom>
          <a:blipFill dpi="0" rotWithShape="1">
            <a:blip r:embed="rId4"/>
            <a:srcRect/>
            <a:stretch>
              <a:fillRect/>
            </a:stretch>
          </a:blipFill>
          <a:ln w="57150" cmpd="thickThin" algn="ctr">
            <a:solidFill>
              <a:srgbClr val="CC99FF"/>
            </a:solidFill>
            <a:miter lim="800000"/>
            <a:headEnd/>
            <a:tailEnd/>
          </a:ln>
          <a:effectLst/>
        </p:spPr>
        <p:txBody>
          <a:bodyPr>
            <a:spAutoFit/>
          </a:bodyPr>
          <a:lstStyle/>
          <a:p>
            <a:pPr algn="just">
              <a:lnSpc>
                <a:spcPct val="130000"/>
              </a:lnSpc>
              <a:spcBef>
                <a:spcPct val="75000"/>
              </a:spcBef>
              <a:buFont typeface="Wingdings" pitchFamily="2" charset="2"/>
              <a:buChar char="Ø"/>
            </a:pPr>
            <a:r>
              <a:rPr lang="en-US" sz="3200" b="1">
                <a:solidFill>
                  <a:srgbClr val="003366"/>
                </a:solidFill>
                <a:latin typeface="Arial" charset="0"/>
              </a:rPr>
              <a:t> Đồng bằng lớn thứ hai trong các đồng bằng ở nước ta</a:t>
            </a:r>
            <a:r>
              <a:rPr lang="en-US">
                <a:solidFill>
                  <a:schemeClr val="tx2"/>
                </a:solidFill>
              </a:rPr>
              <a:t> </a:t>
            </a:r>
            <a:r>
              <a:rPr lang="en-US" sz="3200" b="1">
                <a:solidFill>
                  <a:srgbClr val="003366"/>
                </a:solidFill>
                <a:latin typeface="Arial" charset="0"/>
              </a:rPr>
              <a:t>(sau đồng bằng Nam Bộ). Đồng bằng có diện tích là 15000 ki lô mét vuông và đang tiếp tục được mở rộng thêm.</a:t>
            </a:r>
          </a:p>
        </p:txBody>
      </p:sp>
      <p:pic>
        <p:nvPicPr>
          <p:cNvPr id="548873" name="Picture 9" descr="questionmark_w"/>
          <p:cNvPicPr>
            <a:picLocks noChangeAspect="1" noChangeArrowheads="1" noCrop="1"/>
          </p:cNvPicPr>
          <p:nvPr/>
        </p:nvPicPr>
        <p:blipFill>
          <a:blip r:embed="rId5"/>
          <a:srcRect/>
          <a:stretch>
            <a:fillRect/>
          </a:stretch>
        </p:blipFill>
        <p:spPr bwMode="auto">
          <a:xfrm>
            <a:off x="231775" y="1700213"/>
            <a:ext cx="976313" cy="1219200"/>
          </a:xfrm>
          <a:prstGeom prst="rect">
            <a:avLst/>
          </a:prstGeom>
          <a:noFill/>
          <a:ln w="9525">
            <a:noFill/>
            <a:miter lim="800000"/>
            <a:headEnd/>
            <a:tailEnd/>
          </a:ln>
        </p:spPr>
      </p:pic>
      <p:pic>
        <p:nvPicPr>
          <p:cNvPr id="13317" name="Picture 10" descr="Canh_dong_bang_Bac_Bo"/>
          <p:cNvPicPr>
            <a:picLocks noChangeAspect="1" noChangeArrowheads="1"/>
          </p:cNvPicPr>
          <p:nvPr/>
        </p:nvPicPr>
        <p:blipFill>
          <a:blip r:embed="rId6"/>
          <a:srcRect/>
          <a:stretch>
            <a:fillRect/>
          </a:stretch>
        </p:blipFill>
        <p:spPr bwMode="auto">
          <a:xfrm>
            <a:off x="6569075" y="125413"/>
            <a:ext cx="2457450" cy="2305050"/>
          </a:xfrm>
          <a:prstGeom prst="rect">
            <a:avLst/>
          </a:prstGeom>
          <a:noFill/>
          <a:ln w="9525">
            <a:noFill/>
            <a:miter lim="800000"/>
            <a:headEnd/>
            <a:tailEnd/>
          </a:ln>
        </p:spPr>
      </p:pic>
      <p:sp>
        <p:nvSpPr>
          <p:cNvPr id="13318" name="AutoShape 11" descr="s"/>
          <p:cNvSpPr>
            <a:spLocks noChangeArrowheads="1"/>
          </p:cNvSpPr>
          <p:nvPr/>
        </p:nvSpPr>
        <p:spPr bwMode="auto">
          <a:xfrm>
            <a:off x="77788" y="87313"/>
            <a:ext cx="6453187" cy="762000"/>
          </a:xfrm>
          <a:prstGeom prst="roundRect">
            <a:avLst>
              <a:gd name="adj" fmla="val 16667"/>
            </a:avLst>
          </a:prstGeom>
          <a:blipFill dpi="0" rotWithShape="1">
            <a:blip r:embed="rId7"/>
            <a:srcRect/>
            <a:stretch>
              <a:fillRect/>
            </a:stretch>
          </a:blipFill>
          <a:ln w="57150" cmpd="thinThick">
            <a:solidFill>
              <a:srgbClr val="FF99CC"/>
            </a:solidFill>
            <a:round/>
            <a:headEnd/>
            <a:tailEnd/>
          </a:ln>
          <a:effectLst/>
        </p:spPr>
        <p:txBody>
          <a:bodyPr wrap="none" anchor="ctr"/>
          <a:lstStyle/>
          <a:p>
            <a:pPr algn="ctr"/>
            <a:r>
              <a:rPr lang="en-US" sz="3600" b="1">
                <a:solidFill>
                  <a:schemeClr val="tx1"/>
                </a:solidFill>
                <a:latin typeface="Arial" charset="0"/>
              </a:rPr>
              <a:t>1. Đồng bằng lớn ở miền Bắc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48866"/>
                                        </p:tgtEl>
                                        <p:attrNameLst>
                                          <p:attrName>style.visibility</p:attrName>
                                        </p:attrNameLst>
                                      </p:cBhvr>
                                      <p:to>
                                        <p:strVal val="visible"/>
                                      </p:to>
                                    </p:set>
                                    <p:animEffect transition="in" filter="dissolve">
                                      <p:cBhvr>
                                        <p:cTn id="7" dur="500"/>
                                        <p:tgtEl>
                                          <p:spTgt spid="548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548866"/>
                                        </p:tgtEl>
                                      </p:cBhvr>
                                    </p:animEffect>
                                    <p:set>
                                      <p:cBhvr>
                                        <p:cTn id="12" dur="1" fill="hold">
                                          <p:stCondLst>
                                            <p:cond delay="499"/>
                                          </p:stCondLst>
                                        </p:cTn>
                                        <p:tgtEl>
                                          <p:spTgt spid="548866"/>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548873"/>
                                        </p:tgtEl>
                                      </p:cBhvr>
                                    </p:animEffect>
                                    <p:set>
                                      <p:cBhvr>
                                        <p:cTn id="15" dur="1" fill="hold">
                                          <p:stCondLst>
                                            <p:cond delay="499"/>
                                          </p:stCondLst>
                                        </p:cTn>
                                        <p:tgtEl>
                                          <p:spTgt spid="548873"/>
                                        </p:tgtEl>
                                        <p:attrNameLst>
                                          <p:attrName>style.visibility</p:attrName>
                                        </p:attrNameLst>
                                      </p:cBhvr>
                                      <p:to>
                                        <p:strVal val="hidden"/>
                                      </p:to>
                                    </p:set>
                                  </p:childTnLst>
                                </p:cTn>
                              </p:par>
                              <p:par>
                                <p:cTn id="16" presetID="20" presetClass="entr" presetSubtype="0" fill="hold" grpId="0" nodeType="withEffect">
                                  <p:stCondLst>
                                    <p:cond delay="0"/>
                                  </p:stCondLst>
                                  <p:childTnLst>
                                    <p:set>
                                      <p:cBhvr>
                                        <p:cTn id="17" dur="1" fill="hold">
                                          <p:stCondLst>
                                            <p:cond delay="0"/>
                                          </p:stCondLst>
                                        </p:cTn>
                                        <p:tgtEl>
                                          <p:spTgt spid="548872"/>
                                        </p:tgtEl>
                                        <p:attrNameLst>
                                          <p:attrName>style.visibility</p:attrName>
                                        </p:attrNameLst>
                                      </p:cBhvr>
                                      <p:to>
                                        <p:strVal val="visible"/>
                                      </p:to>
                                    </p:set>
                                    <p:animEffect transition="in" filter="wedge">
                                      <p:cBhvr>
                                        <p:cTn id="18" dur="2000"/>
                                        <p:tgtEl>
                                          <p:spTgt spid="548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3892"/>
  <p:tag name="VIOLETTITLE" val="Địa lí: Đồng bằng Bắc Bộ"/>
  <p:tag name="VIOLETLESSON" val="10"/>
  <p:tag name="VIOLETCATID" val="8048922"/>
  <p:tag name="VIOLETSUBJECT" val="Địa lý 4"/>
  <p:tag name="VIOLETAUTHORID" val="776063"/>
  <p:tag name="VIOLETAUTHORNAME" val="Trịnh Thị Oanh"/>
  <p:tag name="VIOLETAUTHORAVATAR" val="no_avatarf.jpg"/>
  <p:tag name="VIOLETAUTHORADDRESS" val="Truong TH Quang Trung - Da Nang"/>
  <p:tag name="VIOLETDATE" val="2012-01-09 22:57:25"/>
  <p:tag name="VIOLETHIT" val="1720"/>
  <p:tag name="VIOLETLIKE" val="0"/>
  <p:tag name="MMPROD_NEXTUNIQUEID" val="10011"/>
  <p:tag name="MMPROD_UIDATA" val="&lt;database version=&quot;7.0&quot;&gt;&lt;object type=&quot;1&quot; unique_id=&quot;10001&quot;&gt;&lt;object type=&quot;8&quot; unique_id=&quot;10882&quot;&gt;&lt;/object&gt;&lt;object type=&quot;2&quot; unique_id=&quot;10883&quot;&gt;&lt;object type=&quot;3&quot; unique_id=&quot;10884&quot;&gt;&lt;property id=&quot;20148&quot; value=&quot;5&quot;/&gt;&lt;property id=&quot;20300&quot; value=&quot;Slide 1&quot;/&gt;&lt;property id=&quot;20307&quot; value=&quot;404&quot;/&gt;&lt;/object&gt;&lt;object type=&quot;3&quot; unique_id=&quot;10885&quot;&gt;&lt;property id=&quot;20148&quot; value=&quot;5&quot;/&gt;&lt;property id=&quot;20300&quot; value=&quot;Slide 2&quot;/&gt;&lt;property id=&quot;20307&quot; value=&quot;374&quot;/&gt;&lt;/object&gt;&lt;object type=&quot;3&quot; unique_id=&quot;10886&quot;&gt;&lt;property id=&quot;20148&quot; value=&quot;5&quot;/&gt;&lt;property id=&quot;20300&quot; value=&quot;Slide 3&quot;/&gt;&lt;property id=&quot;20307&quot; value=&quot;346&quot;/&gt;&lt;/object&gt;&lt;object type=&quot;3&quot; unique_id=&quot;10887&quot;&gt;&lt;property id=&quot;20148&quot; value=&quot;5&quot;/&gt;&lt;property id=&quot;20300&quot; value=&quot;Slide 4&quot;/&gt;&lt;property id=&quot;20307&quot; value=&quot;341&quot;/&gt;&lt;/object&gt;&lt;object type=&quot;3&quot; unique_id=&quot;10888&quot;&gt;&lt;property id=&quot;20148&quot; value=&quot;5&quot;/&gt;&lt;property id=&quot;20300&quot; value=&quot;Slide 5&quot;/&gt;&lt;property id=&quot;20307&quot; value=&quot;358&quot;/&gt;&lt;/object&gt;&lt;object type=&quot;3&quot; unique_id=&quot;10889&quot;&gt;&lt;property id=&quot;20148&quot; value=&quot;5&quot;/&gt;&lt;property id=&quot;20300&quot; value=&quot;Slide 6&quot;/&gt;&lt;property id=&quot;20307&quot; value=&quot;384&quot;/&gt;&lt;/object&gt;&lt;object type=&quot;3&quot; unique_id=&quot;10890&quot;&gt;&lt;property id=&quot;20148&quot; value=&quot;5&quot;/&gt;&lt;property id=&quot;20300&quot; value=&quot;Slide 7&quot;/&gt;&lt;property id=&quot;20307&quot; value=&quot;378&quot;/&gt;&lt;/object&gt;&lt;object type=&quot;3&quot; unique_id=&quot;10891&quot;&gt;&lt;property id=&quot;20148&quot; value=&quot;5&quot;/&gt;&lt;property id=&quot;20300&quot; value=&quot;Slide 8&quot;/&gt;&lt;property id=&quot;20307&quot; value=&quot;379&quot;/&gt;&lt;/object&gt;&lt;object type=&quot;3&quot; unique_id=&quot;10892&quot;&gt;&lt;property id=&quot;20148&quot; value=&quot;5&quot;/&gt;&lt;property id=&quot;20300&quot; value=&quot;Slide 9&quot;/&gt;&lt;property id=&quot;20307&quot; value=&quot;381&quot;/&gt;&lt;/object&gt;&lt;object type=&quot;3&quot; unique_id=&quot;10893&quot;&gt;&lt;property id=&quot;20148&quot; value=&quot;5&quot;/&gt;&lt;property id=&quot;20300&quot; value=&quot;Slide 10&quot;/&gt;&lt;property id=&quot;20307&quot; value=&quot;380&quot;/&gt;&lt;/object&gt;&lt;object type=&quot;3&quot; unique_id=&quot;10894&quot;&gt;&lt;property id=&quot;20148&quot; value=&quot;5&quot;/&gt;&lt;property id=&quot;20300&quot; value=&quot;Slide 11&quot;/&gt;&lt;property id=&quot;20307&quot; value=&quot;394&quot;/&gt;&lt;/object&gt;&lt;object type=&quot;3&quot; unique_id=&quot;10895&quot;&gt;&lt;property id=&quot;20148&quot; value=&quot;5&quot;/&gt;&lt;property id=&quot;20300&quot; value=&quot;Slide 12&quot;/&gt;&lt;property id=&quot;20307&quot; value=&quot;363&quot;/&gt;&lt;/object&gt;&lt;object type=&quot;3&quot; unique_id=&quot;10896&quot;&gt;&lt;property id=&quot;20148&quot; value=&quot;5&quot;/&gt;&lt;property id=&quot;20300&quot; value=&quot;Slide 13&quot;/&gt;&lt;property id=&quot;20307&quot; value=&quot;349&quot;/&gt;&lt;/object&gt;&lt;object type=&quot;3&quot; unique_id=&quot;10897&quot;&gt;&lt;property id=&quot;20148&quot; value=&quot;5&quot;/&gt;&lt;property id=&quot;20300&quot; value=&quot;Slide 14&quot;/&gt;&lt;property id=&quot;20307&quot; value=&quot;382&quot;/&gt;&lt;/object&gt;&lt;object type=&quot;3&quot; unique_id=&quot;10898&quot;&gt;&lt;property id=&quot;20148&quot; value=&quot;5&quot;/&gt;&lt;property id=&quot;20300&quot; value=&quot;Slide 15&quot;/&gt;&lt;property id=&quot;20307&quot; value=&quot;383&quot;/&gt;&lt;/object&gt;&lt;object type=&quot;3&quot; unique_id=&quot;10899&quot;&gt;&lt;property id=&quot;20148&quot; value=&quot;5&quot;/&gt;&lt;property id=&quot;20300&quot; value=&quot;Slide 16&quot;/&gt;&lt;property id=&quot;20307&quot; value=&quot;387&quot;/&gt;&lt;/object&gt;&lt;object type=&quot;3&quot; unique_id=&quot;10900&quot;&gt;&lt;property id=&quot;20148&quot; value=&quot;5&quot;/&gt;&lt;property id=&quot;20300&quot; value=&quot;Slide 17&quot;/&gt;&lt;property id=&quot;20307&quot; value=&quot;388&quot;/&gt;&lt;/object&gt;&lt;object type=&quot;3&quot; unique_id=&quot;10901&quot;&gt;&lt;property id=&quot;20148&quot; value=&quot;5&quot;/&gt;&lt;property id=&quot;20300&quot; value=&quot;Slide 18&quot;/&gt;&lt;property id=&quot;20307&quot; value=&quot;389&quot;/&gt;&lt;/object&gt;&lt;object type=&quot;3&quot; unique_id=&quot;10902&quot;&gt;&lt;property id=&quot;20148&quot; value=&quot;5&quot;/&gt;&lt;property id=&quot;20300&quot; value=&quot;Slide 19&quot;/&gt;&lt;property id=&quot;20307&quot; value=&quot;390&quot;/&gt;&lt;/object&gt;&lt;object type=&quot;3&quot; unique_id=&quot;10903&quot;&gt;&lt;property id=&quot;20148&quot; value=&quot;5&quot;/&gt;&lt;property id=&quot;20300&quot; value=&quot;Slide 20&quot;/&gt;&lt;property id=&quot;20307&quot; value=&quot;392&quot;/&gt;&lt;/object&gt;&lt;object type=&quot;3&quot; unique_id=&quot;10904&quot;&gt;&lt;property id=&quot;20148&quot; value=&quot;5&quot;/&gt;&lt;property id=&quot;20300&quot; value=&quot;Slide 21&quot;/&gt;&lt;property id=&quot;20307&quot; value=&quot;393&quot;/&gt;&lt;/object&gt;&lt;object type=&quot;3&quot; unique_id=&quot;10905&quot;&gt;&lt;property id=&quot;20148&quot; value=&quot;5&quot;/&gt;&lt;property id=&quot;20300&quot; value=&quot;Slide 22&quot;/&gt;&lt;property id=&quot;20307&quot; value=&quot;386&quot;/&gt;&lt;/object&gt;&lt;object type=&quot;3&quot; unique_id=&quot;10906&quot;&gt;&lt;property id=&quot;20148&quot; value=&quot;5&quot;/&gt;&lt;property id=&quot;20300&quot; value=&quot;Slide 23&quot;/&gt;&lt;property id=&quot;20307&quot; value=&quot;370&quot;/&gt;&lt;/object&gt;&lt;object type=&quot;3&quot; unique_id=&quot;10907&quot;&gt;&lt;property id=&quot;20148&quot; value=&quot;5&quot;/&gt;&lt;property id=&quot;20300&quot; value=&quot;Slide 24&quot;/&gt;&lt;property id=&quot;20307&quot; value=&quot;395&quot;/&gt;&lt;/object&gt;&lt;object type=&quot;3&quot; unique_id=&quot;10908&quot;&gt;&lt;property id=&quot;20148&quot; value=&quot;5&quot;/&gt;&lt;property id=&quot;20300&quot; value=&quot;Slide 25&quot;/&gt;&lt;property id=&quot;20307&quot; value=&quot;396&quot;/&gt;&lt;/object&gt;&lt;object type=&quot;3&quot; unique_id=&quot;10909&quot;&gt;&lt;property id=&quot;20148&quot; value=&quot;5&quot;/&gt;&lt;property id=&quot;20300&quot; value=&quot;Slide 26&quot;/&gt;&lt;property id=&quot;20307&quot; value=&quot;398&quot;/&gt;&lt;/object&gt;&lt;object type=&quot;3&quot; unique_id=&quot;10910&quot;&gt;&lt;property id=&quot;20148&quot; value=&quot;5&quot;/&gt;&lt;property id=&quot;20300&quot; value=&quot;Slide 27&quot;/&gt;&lt;property id=&quot;20307&quot; value=&quot;399&quot;/&gt;&lt;/object&gt;&lt;object type=&quot;3&quot; unique_id=&quot;10911&quot;&gt;&lt;property id=&quot;20148&quot; value=&quot;5&quot;/&gt;&lt;property id=&quot;20300&quot; value=&quot;Slide 28&quot;/&gt;&lt;property id=&quot;20307&quot; value=&quot;400&quot;/&gt;&lt;/object&gt;&lt;object type=&quot;3&quot; unique_id=&quot;10912&quot;&gt;&lt;property id=&quot;20148&quot; value=&quot;5&quot;/&gt;&lt;property id=&quot;20300&quot; value=&quot;Slide 29&quot;/&gt;&lt;property id=&quot;20307&quot; value=&quot;401&quot;/&gt;&lt;/object&gt;&lt;object type=&quot;3&quot; unique_id=&quot;10913&quot;&gt;&lt;property id=&quot;20148&quot; value=&quot;5&quot;/&gt;&lt;property id=&quot;20300&quot; value=&quot;Slide 30&quot;/&gt;&lt;property id=&quot;20307&quot; value=&quot;403&quot;/&gt;&lt;/object&gt;&lt;object type=&quot;3&quot; unique_id=&quot;10914&quot;&gt;&lt;property id=&quot;20148&quot; value=&quot;5&quot;/&gt;&lt;property id=&quot;20300&quot; value=&quot;Slide 31&quot;/&gt;&lt;property id=&quot;20307&quot; value=&quot;301&quot;/&gt;&lt;/object&gt;&lt;/object&gt;&lt;/object&gt;&lt;/database&gt;"/>
  <p:tag name="SECTOMILLISECCONVERTED" val="1"/>
</p:tagLst>
</file>

<file path=ppt/theme/theme1.xml><?xml version="1.0" encoding="utf-8"?>
<a:theme xmlns:a="http://schemas.openxmlformats.org/drawingml/2006/main" name="Slipstre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4823</TotalTime>
  <Words>1038</Words>
  <Application>Microsoft Office PowerPoint</Application>
  <PresentationFormat>On-screen Show (4:3)</PresentationFormat>
  <Paragraphs>182</Paragraphs>
  <Slides>31</Slides>
  <Notes>6</Notes>
  <HiddenSlides>1</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Times New Roman</vt:lpstr>
      <vt:lpstr>Arial</vt:lpstr>
      <vt:lpstr>Trebuchet MS</vt:lpstr>
      <vt:lpstr>Georgia</vt:lpstr>
      <vt:lpstr>Wingdings</vt:lpstr>
      <vt:lpstr>Slipstream</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Thanh Nhan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Bich</dc:creator>
  <cp:lastModifiedBy>AutoBVT</cp:lastModifiedBy>
  <cp:revision>281</cp:revision>
  <dcterms:created xsi:type="dcterms:W3CDTF">2005-12-06T04:38:58Z</dcterms:created>
  <dcterms:modified xsi:type="dcterms:W3CDTF">2016-01-22T05:43:15Z</dcterms:modified>
</cp:coreProperties>
</file>